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5970" autoAdjust="0"/>
  </p:normalViewPr>
  <p:slideViewPr>
    <p:cSldViewPr>
      <p:cViewPr>
        <p:scale>
          <a:sx n="100" d="100"/>
          <a:sy n="100" d="100"/>
        </p:scale>
        <p:origin x="-1266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A16C3-F194-48CB-ADF2-1FF8374F4928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40C34-29C4-4898-86F4-26D835DB0E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4F90B-7F07-436F-860E-33BC1B9B909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CAFE5-A892-4FFE-9BD2-CB603602B2C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https://www.youtube.com/watch?v=pWepfJ-8XU0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836928" y="1242940"/>
            <a:ext cx="1765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Have a Pet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bird make a sound?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pet would you like to have?</a:t>
            </a:r>
          </a:p>
        </p:txBody>
      </p:sp>
      <p:pic>
        <p:nvPicPr>
          <p:cNvPr id="24" name="그림 23" descr="2016-09-15 13;55;4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984" y="1196752"/>
            <a:ext cx="3960000" cy="516672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says, “Tweet, tweet, tweet.”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like to have a dog and a bird.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Guinea pigs as a pet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50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49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4168" y="6505599"/>
            <a:ext cx="3059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01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There’s a Pig in the House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645698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http://petguineapigcare.com/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3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Guinea pigs are a kind of pigs.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rarely make sounds.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know who their owners are and give back their love to the owners.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love to be alone, so that it is wise to have only one guinea pig.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inexpensive to own a guinea pig.</a:t>
            </a:r>
          </a:p>
        </p:txBody>
      </p:sp>
      <p:grpSp>
        <p:nvGrpSpPr>
          <p:cNvPr id="4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\shutterstock_3899240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6320" y="3728843"/>
            <a:ext cx="1656184" cy="1204497"/>
          </a:xfrm>
          <a:prstGeom prst="rect">
            <a:avLst/>
          </a:prstGeom>
          <a:noFill/>
        </p:spPr>
      </p:pic>
      <p:pic>
        <p:nvPicPr>
          <p:cNvPr id="2" name="Picture 2" descr="C:\Users\PARK\Desktop\이퓨처\B4\B4 Pictures\Unit 01\shutterstock_959513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2564" y="3606924"/>
            <a:ext cx="1224136" cy="1441736"/>
          </a:xfrm>
          <a:prstGeom prst="rect">
            <a:avLst/>
          </a:prstGeom>
          <a:noFill/>
        </p:spPr>
      </p:pic>
      <p:sp>
        <p:nvSpPr>
          <p:cNvPr id="24" name="직사각형 23"/>
          <p:cNvSpPr/>
          <p:nvPr/>
        </p:nvSpPr>
        <p:spPr>
          <a:xfrm>
            <a:off x="3714744" y="1117584"/>
            <a:ext cx="16995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Guinea Pigs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16416" y="256490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06896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14908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88424" y="4941168"/>
            <a:ext cx="2880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8424" y="5805264"/>
            <a:ext cx="2880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163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5</cp:revision>
  <dcterms:created xsi:type="dcterms:W3CDTF">2016-11-16T00:05:51Z</dcterms:created>
  <dcterms:modified xsi:type="dcterms:W3CDTF">2016-11-16T00:23:21Z</dcterms:modified>
</cp:coreProperties>
</file>