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910" autoAdjust="0"/>
  </p:normalViewPr>
  <p:slideViewPr>
    <p:cSldViewPr>
      <p:cViewPr varScale="1">
        <p:scale>
          <a:sx n="64" d="100"/>
          <a:sy n="64" d="100"/>
        </p:scale>
        <p:origin x="-20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04F7F-2DF0-4B2B-93AA-9FFC69D1ADF9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39406-00D4-4001-AAB6-B3752FB3A2A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ko-KR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https://www.youtube.com/watch?v=pQ8DwmEg9wk</a:t>
            </a: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870452" y="1273718"/>
            <a:ext cx="3794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Travel by Train in Europe?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did the woman feel when travelling across Europe by train?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would you like to go by train?</a:t>
            </a:r>
          </a:p>
        </p:txBody>
      </p:sp>
      <p:pic>
        <p:nvPicPr>
          <p:cNvPr id="24" name="그림 23" descr="2016-09-15 14;03;1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844" y="1175544"/>
            <a:ext cx="3960000" cy="513898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" y="446086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She felt relaxed, excited, and well-rested.</a:t>
            </a:r>
            <a:endParaRPr lang="ko-KR" altLang="en-US" sz="13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5308727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 like to travel to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Busan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by KTX.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Trans-Siberian railway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16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400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52120" y="6505599"/>
            <a:ext cx="3491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08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Great Train Adventure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506512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http://encyclopedia.kids.net.au/page/tr/Trans-Siberian_railway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was the Trans-Siberian railway first built?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many routes are there?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did Russian engineers construct the railway?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was used to break the ice of the Lake Baikal?</a:t>
            </a:r>
            <a:endParaRPr lang="en-US" altLang="ko-KR" sz="1000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was used to transport cargo across the Lake Baikal in the winter?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4\B4 Pictures\Unit 08\shutterstock_878252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92158" y="3644265"/>
            <a:ext cx="1619801" cy="1388401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4\B4 Pictures\Unit 08\shutterstock_22721796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9060" y="3609399"/>
            <a:ext cx="1584176" cy="1433302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2986057" y="1130842"/>
            <a:ext cx="30925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Trans-Siberian railway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was built in 1905.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3096543"/>
            <a:ext cx="4860032" cy="692497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four routes, which are the Trans-Siberian line, the Trans-Manchurian line, the Trans-Mongolian line, and the Baikal Amur Mainline.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944669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began to build from both ends to the center at the same time.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7251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special icebreaker ferryboat was used.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51723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Sleighs moved passengers and cargo to cross the lake.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7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207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7_Office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2016-11-16T00:10:37Z</dcterms:created>
  <dcterms:modified xsi:type="dcterms:W3CDTF">2016-11-16T00:37:30Z</dcterms:modified>
</cp:coreProperties>
</file>