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36" autoAdjust="0"/>
  </p:normalViewPr>
  <p:slideViewPr>
    <p:cSldViewPr>
      <p:cViewPr varScale="1">
        <p:scale>
          <a:sx n="69" d="100"/>
          <a:sy n="69" d="100"/>
        </p:scale>
        <p:origin x="-19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F06E3-4AA8-4ED9-9214-FCD79D7EA200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D34DE-7184-421F-B1C9-62ABB45DBA6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https://www.youtube.com/watch?v=_-KV0l6o5FE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632162" y="1273718"/>
            <a:ext cx="24689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Gaming Addiction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the man fainted?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best way when you can’t stop playing games?</a:t>
            </a:r>
          </a:p>
        </p:txBody>
      </p:sp>
      <p:pic>
        <p:nvPicPr>
          <p:cNvPr id="24" name="그림 23" descr="2016-09-15 14;02;3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97195"/>
            <a:ext cx="3960000" cy="511212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must have stayed up all night playing games.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4081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try to reduce gaming time and ask for help from your family.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playing games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01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49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05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I’m out of Control!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48917"/>
            <a:ext cx="3672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http://tx.english-ch.com/teacher/christin/kids-b/advantage-and-disadvantage-of-online-games/</a:t>
            </a:r>
            <a:endParaRPr lang="en-US" altLang="ko-KR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play online games alone.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Gaming without any interaction with others may affect children’s mental health.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sometimes lack physical activities sitting in front of the computer for a long time.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tend to do gambling even if they control themselves.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Adults are able to avoid game addiction by themselves.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05\shutterstock_4744312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29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1817784" y="1125464"/>
            <a:ext cx="5540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Advantage and Disadvantage of Online Games</a:t>
            </a:r>
          </a:p>
        </p:txBody>
      </p:sp>
      <p:pic>
        <p:nvPicPr>
          <p:cNvPr id="4" name="Picture 2" descr="C:\Users\PARK\Desktop\이퓨처\B4\B4 Pictures\Unit 05\shutterstock_4502543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6034" y="3643314"/>
            <a:ext cx="1500198" cy="139064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8316416" y="252977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35699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9309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7804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69812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171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5</cp:revision>
  <dcterms:created xsi:type="dcterms:W3CDTF">2016-11-16T00:08:49Z</dcterms:created>
  <dcterms:modified xsi:type="dcterms:W3CDTF">2016-11-16T00:30:59Z</dcterms:modified>
</cp:coreProperties>
</file>