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896" autoAdjust="0"/>
  </p:normalViewPr>
  <p:slideViewPr>
    <p:cSldViewPr>
      <p:cViewPr varScale="1">
        <p:scale>
          <a:sx n="67" d="100"/>
          <a:sy n="67" d="100"/>
        </p:scale>
        <p:origin x="-19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952AC-D310-43BA-A320-D7D3FF2A83EF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AEA76-0496-4080-94DA-39FFAC6C27D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https://www.youtube.com/watch?v=A42nJeaLdhM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408159" y="1271572"/>
            <a:ext cx="28071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Democracy?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does democracy mean?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 has the right to vote in your country?</a:t>
            </a:r>
          </a:p>
        </p:txBody>
      </p:sp>
      <p:pic>
        <p:nvPicPr>
          <p:cNvPr id="27" name="그림 26" descr="2016-11-07 13;22;4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144" y="1171352"/>
            <a:ext cx="3960000" cy="51230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means that people rule.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484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Every individual over 18 years old has 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596" y="5286388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Characteristics of democracy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701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63396" y="3591082"/>
            <a:ext cx="1714512" cy="1500198"/>
          </a:xfrm>
          <a:prstGeom prst="roundRect">
            <a:avLst>
              <a:gd name="adj" fmla="val 8032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27984" y="6505599"/>
            <a:ext cx="4716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07 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Athens: Birthplace of Democracy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http://www.ducksters.com/history/us_government/democracy.php</a:t>
            </a:r>
            <a:r>
              <a:rPr lang="ko-KR" alt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democracy is the one where one person rules the government. 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representative democracy was run in Athens, Greece.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All citizens get together to vote in one location in a democratic republic.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Even in democracies, some citizens were not allowed to vote in the past.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Democracy is not the perfect form of government.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2050" name="Picture 2" descr="C:\Users\PARK\Desktop\이퓨처\B4\B4 Pictures\Unit 07\shutterstock_4597390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58" y="3628074"/>
            <a:ext cx="1571636" cy="1428744"/>
          </a:xfrm>
          <a:prstGeom prst="rect">
            <a:avLst/>
          </a:prstGeom>
          <a:noFill/>
        </p:spPr>
      </p:pic>
      <p:pic>
        <p:nvPicPr>
          <p:cNvPr id="2051" name="Picture 3" descr="C:\Users\PARK\Desktop\이퓨처\B4\B4 Pictures\Unit 07\shutterstock_38038729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35554" y="3645023"/>
            <a:ext cx="1569657" cy="1355613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3857620" y="1117584"/>
            <a:ext cx="16161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Democracy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316416" y="2752352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16416" y="3393867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286539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522264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914147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6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154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6_Office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2016-11-16T00:10:16Z</dcterms:created>
  <dcterms:modified xsi:type="dcterms:W3CDTF">2016-11-16T00:35:09Z</dcterms:modified>
</cp:coreProperties>
</file>