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448" autoAdjust="0"/>
  </p:normalViewPr>
  <p:slideViewPr>
    <p:cSldViewPr>
      <p:cViewPr varScale="1">
        <p:scale>
          <a:sx n="67" d="100"/>
          <a:sy n="67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D0FE5-207E-4E39-9462-C8354ED69E3F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79F34-3C37-4122-BDFA-3769516FD4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https://www.youtube.com/watch?v=95gZbORwbn4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47328" y="1273718"/>
            <a:ext cx="26965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Machu Picchu Facts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the buildings in Machu Picchu made of?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think they built the city on the top of the mountain?</a:t>
            </a:r>
          </a:p>
        </p:txBody>
      </p:sp>
      <p:pic>
        <p:nvPicPr>
          <p:cNvPr id="24" name="그림 23" descr="2016-09-15 14;04;3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84052"/>
            <a:ext cx="3960000" cy="51570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made of heavy rocks, but it is believed that there were no wheels to transport them to the mountain.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think they might have tried to hide from enemies and protect themselves in the mountain.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Colorful houses in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Italy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/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/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14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Painted Village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2896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http://www.amoitaly.com/venezia/burano.html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57752" y="242886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is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located?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island does the writer like better, the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Murano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or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island?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color are the houses in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the houses have different bright colors?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were wives doing while waiting for their husbands to come back?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4\B4 Pictures\Unit 14\shutterstock_197655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643314"/>
            <a:ext cx="1500198" cy="1390645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4\B4 Pictures\Unit 14\shutterstock_2198317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1995920" y="1142984"/>
            <a:ext cx="5293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altLang="ko-KR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Island with cute colorful houses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located in Venice, Italy.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writer likes the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Burano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island better.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0050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bright pastel colors.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65313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That is because it was easier for fishermen to find their own houses at night.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172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were knitting laces.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216</Words>
  <Application>Microsoft Office PowerPoint</Application>
  <PresentationFormat>화면 슬라이드 쇼(4:3)</PresentationFormat>
  <Paragraphs>37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2016-11-16T00:12:21Z</dcterms:created>
  <dcterms:modified xsi:type="dcterms:W3CDTF">2016-11-16T00:53:05Z</dcterms:modified>
</cp:coreProperties>
</file>