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090" autoAdjust="0"/>
  </p:normalViewPr>
  <p:slideViewPr>
    <p:cSldViewPr>
      <p:cViewPr varScale="1">
        <p:scale>
          <a:sx n="68" d="100"/>
          <a:sy n="68" d="100"/>
        </p:scale>
        <p:origin x="-19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1C43F6-4F0C-4721-8A16-EFC6EF433452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3A327-89F0-4A2C-B278-2D2CB42C31F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786314" y="435769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https://www.youtube.com/watch?v=533oFxCtSJo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363523" y="1273718"/>
            <a:ext cx="29097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William Tell Overture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do you feel when you listen to the music?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do you think of the role of opera music?</a:t>
            </a:r>
          </a:p>
        </p:txBody>
      </p:sp>
      <p:pic>
        <p:nvPicPr>
          <p:cNvPr id="24" name="그림 23" descr="2016-09-15 14;04;4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144" y="1196752"/>
            <a:ext cx="3960000" cy="5188723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5047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sounds exciting and energetic.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29200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think music helps audience to understand the story better and maximizes the atmosphere of an opera.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28728" y="107154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William Tell monument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7960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637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15 </a:t>
            </a:r>
            <a:r>
              <a:rPr lang="en-US" altLang="ko-KR" sz="1400" i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William Tell</a:t>
            </a:r>
            <a:r>
              <a:rPr lang="en-US" altLang="ko-KR" sz="14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the Opera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500034" y="242886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http://www.short-story-time.com/william-tell.html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tyrant,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Gessler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built a pole with his cap on and made people bow down to it.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William Tell resisted to bow down before the tyrant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Gessler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William Tell was forced to shoot an arrow to the apple on his son’s head.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William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Tell’s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son was so afraid that he ran away.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arrow hit the center of the apple on his son.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3074" name="Picture 2" descr="C:\Users\PARK\Desktop\이퓨처\B4\B4 Pictures\Unit 15\shutterstock_216858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85" y="3631534"/>
            <a:ext cx="1637538" cy="1403604"/>
          </a:xfrm>
          <a:prstGeom prst="rect">
            <a:avLst/>
          </a:prstGeom>
          <a:noFill/>
        </p:spPr>
      </p:pic>
      <p:pic>
        <p:nvPicPr>
          <p:cNvPr id="3075" name="Picture 3" descr="C:\Users\PARK\Desktop\이퓨처\B4\B4 Pictures\Unit 15\shutterstock_470534132.jpg"/>
          <p:cNvPicPr>
            <a:picLocks noChangeAspect="1" noChangeArrowheads="1"/>
          </p:cNvPicPr>
          <p:nvPr/>
        </p:nvPicPr>
        <p:blipFill>
          <a:blip r:embed="rId7" cstate="print"/>
          <a:srcRect l="4403"/>
          <a:stretch>
            <a:fillRect/>
          </a:stretch>
        </p:blipFill>
        <p:spPr bwMode="auto">
          <a:xfrm>
            <a:off x="2759925" y="3609398"/>
            <a:ext cx="1277685" cy="1460263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2928926" y="1130284"/>
            <a:ext cx="33329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Story of William Tell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316416" y="2961819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316416" y="3573016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6416" y="4545995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16416" y="5157192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16416" y="5877272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14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182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14_Office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3</cp:revision>
  <dcterms:created xsi:type="dcterms:W3CDTF">2016-11-16T00:12:35Z</dcterms:created>
  <dcterms:modified xsi:type="dcterms:W3CDTF">2016-11-16T00:55:26Z</dcterms:modified>
</cp:coreProperties>
</file>