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552" autoAdjust="0"/>
  </p:normalViewPr>
  <p:slideViewPr>
    <p:cSldViewPr>
      <p:cViewPr varScale="1">
        <p:scale>
          <a:sx n="66" d="100"/>
          <a:sy n="66" d="100"/>
        </p:scale>
        <p:origin x="-20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21FD0-245D-4A84-9DCD-151F6C9ACBE0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1A03-44EC-42FB-A94E-740679EEC3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https://www.youtube.com/watch?v=EnB0Ly7RAFM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GB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557935" y="1273718"/>
            <a:ext cx="25859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What’s Symbiosis?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do the clownfish hide when big fish try to attack them?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can you think of an example of symbiosis?</a:t>
            </a:r>
          </a:p>
        </p:txBody>
      </p:sp>
      <p:pic>
        <p:nvPicPr>
          <p:cNvPr id="24" name="그림 23" descr="2016-09-15 14;03;3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84052"/>
            <a:ext cx="3960000" cy="511936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hide themselves in anemone and protect them from butterfly fish as well.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can say that humans and pet dogs are an example of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Examples of symbiosis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960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656184" cy="1500198"/>
          </a:xfrm>
          <a:prstGeom prst="roundRect">
            <a:avLst>
              <a:gd name="adj" fmla="val 954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8064" y="6505599"/>
            <a:ext cx="3995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10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Keep Your Enemies Closer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51838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http://www.factmonster.com/ipka/A0776202.html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kinds of symbiotic relationships are there?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relationship that both kinds of living things benefit?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kinds of organisms are mentioned for the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mutualistic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relationship?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one has an advantage in their relationship, remora fish or sharks?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organism which lives on the host and does harms to it?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4\B4 Pictures\Unit 10\shutterstock_3984112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4\B4 Pictures\Unit 10\shutterstock_292329005.jpg"/>
          <p:cNvPicPr>
            <a:picLocks noChangeAspect="1" noChangeArrowheads="1"/>
          </p:cNvPicPr>
          <p:nvPr/>
        </p:nvPicPr>
        <p:blipFill>
          <a:blip r:embed="rId7" cstate="print"/>
          <a:srcRect r="14628"/>
          <a:stretch>
            <a:fillRect/>
          </a:stretch>
        </p:blipFill>
        <p:spPr bwMode="auto">
          <a:xfrm>
            <a:off x="2663409" y="3619564"/>
            <a:ext cx="1384849" cy="1441870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3198802" y="1117584"/>
            <a:ext cx="27831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Animal Partnerships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249289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three types: mutualism, commensalism, and parasitism.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2086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called a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mutualistic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relationship.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78904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Egyptian plover and the crocodile are an example of mutualism.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65313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Remora fish get food from sharks while sharks get nothing.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65689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a parasite, and dog fleas can be an example of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9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220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9_Office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4</cp:revision>
  <dcterms:created xsi:type="dcterms:W3CDTF">2016-11-16T00:11:15Z</dcterms:created>
  <dcterms:modified xsi:type="dcterms:W3CDTF">2016-11-16T00:42:57Z</dcterms:modified>
</cp:coreProperties>
</file>