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896" autoAdjust="0"/>
  </p:normalViewPr>
  <p:slideViewPr>
    <p:cSldViewPr>
      <p:cViewPr varScale="1">
        <p:scale>
          <a:sx n="67" d="100"/>
          <a:sy n="67" d="100"/>
        </p:scale>
        <p:origin x="-19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FBFAB9-8F9F-48C5-AECC-EFADE17F4069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88CEE2-AB53-40F3-9CF8-1FBBBC65889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CD3AB-ED7F-4AB8-87DE-0F1F523C062C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1AC79-1408-4332-84E3-F519A6C554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CD3AB-ED7F-4AB8-87DE-0F1F523C062C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1AC79-1408-4332-84E3-F519A6C554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CD3AB-ED7F-4AB8-87DE-0F1F523C062C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1AC79-1408-4332-84E3-F519A6C554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CD3AB-ED7F-4AB8-87DE-0F1F523C062C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1AC79-1408-4332-84E3-F519A6C554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CD3AB-ED7F-4AB8-87DE-0F1F523C062C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1AC79-1408-4332-84E3-F519A6C554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CD3AB-ED7F-4AB8-87DE-0F1F523C062C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1AC79-1408-4332-84E3-F519A6C554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CD3AB-ED7F-4AB8-87DE-0F1F523C062C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1AC79-1408-4332-84E3-F519A6C554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CD3AB-ED7F-4AB8-87DE-0F1F523C062C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1AC79-1408-4332-84E3-F519A6C554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CD3AB-ED7F-4AB8-87DE-0F1F523C062C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1AC79-1408-4332-84E3-F519A6C554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CD3AB-ED7F-4AB8-87DE-0F1F523C062C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1AC79-1408-4332-84E3-F519A6C554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CD3AB-ED7F-4AB8-87DE-0F1F523C062C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1AC79-1408-4332-84E3-F519A6C554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CD3AB-ED7F-4AB8-87DE-0F1F523C062C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1AC79-1408-4332-84E3-F519A6C554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https://www.youtube.com/watch?v=Aik6ItV71vw</a:t>
            </a:r>
            <a:r>
              <a:rPr lang="ko-KR" alt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GB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907742" y="1273718"/>
            <a:ext cx="3664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Benefits of Eating Local Foods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For whom do local foods bring benefits?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would you buy local foods? </a:t>
            </a:r>
          </a:p>
        </p:txBody>
      </p:sp>
      <p:pic>
        <p:nvPicPr>
          <p:cNvPr id="24" name="그림 23" descr="2016-09-15 14;02;2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584" y="1176498"/>
            <a:ext cx="3960000" cy="513282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Local farmers, consumers, and the community benefit from them.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44086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they look fresher and healthier.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Local food grown by local farmers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716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03 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Let’s Eat Local!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http://www.superkidsnutrition.com/benefits-locally-grown-produce/</a:t>
            </a:r>
            <a:r>
              <a:rPr lang="ko-KR" alt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Less energy is used to transport local food to your home.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Locally grown food is kept in supermarket shelves for long.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Local fruits are picked earlier and become ripe in warehouses.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local farmers know consumers well, they take more responsibilities. 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can learn the relationship between the seasons and food buying local foods.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4\B4 Pictures\Unit 03\shutterstock_1412027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55049" y="3643314"/>
            <a:ext cx="1500198" cy="1390645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4\B4 Pictures\Unit 03\shutterstock_30131695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3678939"/>
            <a:ext cx="1500198" cy="1319207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2357422" y="1130842"/>
            <a:ext cx="45961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Benefits of Locally Grown Produce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44408" y="2708920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44408" y="3356992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244408" y="4077072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244408" y="5013176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244408" y="5877272"/>
            <a:ext cx="4320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166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테마</vt:lpstr>
      <vt:lpstr>2_Office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2016-11-16T00:07:57Z</dcterms:created>
  <dcterms:modified xsi:type="dcterms:W3CDTF">2016-11-16T01:19:22Z</dcterms:modified>
</cp:coreProperties>
</file>