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164" autoAdjust="0"/>
  </p:normalViewPr>
  <p:slideViewPr>
    <p:cSldViewPr>
      <p:cViewPr>
        <p:scale>
          <a:sx n="75" d="100"/>
          <a:sy n="75" d="100"/>
        </p:scale>
        <p:origin x="-173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305A56-C6E5-4D84-A481-F76BDAF76E23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D05DCA-5D01-4555-A483-DA0C910A834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https://www.youtube.com/watch?v=vuRoHXK_O4Y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112021" y="1242940"/>
            <a:ext cx="33890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Am the Great Detective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does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Caillou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the great detective use to find clues?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Which is the best detective story that you have ever read?</a:t>
            </a:r>
          </a:p>
        </p:txBody>
      </p:sp>
      <p:pic>
        <p:nvPicPr>
          <p:cNvPr id="24" name="그림 23" descr="2016-09-15 13;56;09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5284" y="1170335"/>
            <a:ext cx="3960000" cy="5138985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5047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 uses a magnifying glass.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968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like Sherlock Holmes stories best.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5693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Home of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Sherlock Holmes,</a:t>
            </a:r>
          </a:p>
          <a:p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Baker Street 221B in London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7524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904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56176" y="6505599"/>
            <a:ext cx="29878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02 </a:t>
            </a:r>
            <a:r>
              <a:rPr lang="en-US" altLang="ko-KR" sz="14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Can You Guess My Name?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http://www.bbc.co.uk/history/historic_figures/conan_sir_arthur_doyle.shtml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616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Who created Sherlock Holmes?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was Conan Doyle’s job before a writer?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When did Conan Doyle invent Sherlock Holmes?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 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Why did Sherlock Holmes survive his death?</a:t>
            </a:r>
            <a:endParaRPr lang="en-US" altLang="ko-KR" sz="16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did Conan Doyle die?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1026" name="Picture 2" descr="C:\Users\PARK\Desktop\이퓨처\B4\B4 Pictures\Unit 02\shutterstock_1438324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6732" y="3606924"/>
            <a:ext cx="1152128" cy="1459362"/>
          </a:xfrm>
          <a:prstGeom prst="rect">
            <a:avLst/>
          </a:prstGeom>
          <a:noFill/>
        </p:spPr>
      </p:pic>
      <p:pic>
        <p:nvPicPr>
          <p:cNvPr id="1027" name="Picture 3" descr="C:\Users\PARK\Desktop\이퓨처\B4\B4 Pictures\Unit 02\shutterstock_24427682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93876" y="3637404"/>
            <a:ext cx="1633324" cy="1358495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3084088" y="1109646"/>
            <a:ext cx="31309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Sir Arthur Conan Doyle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25649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 was invented by Conan Doyle.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0" y="306896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 was a doctor on a whaling boat.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3789040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Sherlock Holmes appeared in “A Study of Scarlet’ in 1887.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" y="4653136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Conan Doyle got protests from readers, so that he made Holmes survive.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558488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 died of a heart attack.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188</Words>
  <Application>Microsoft Office PowerPoint</Application>
  <PresentationFormat>화면 슬라이드 쇼(4:3)</PresentationFormat>
  <Paragraphs>40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1_Office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3</cp:revision>
  <dcterms:created xsi:type="dcterms:W3CDTF">2016-11-16T00:07:30Z</dcterms:created>
  <dcterms:modified xsi:type="dcterms:W3CDTF">2016-11-16T01:08:16Z</dcterms:modified>
</cp:coreProperties>
</file>