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974A-BE9C-4B0F-9036-9BBC803AC2FB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1F84A-CF58-4649-882A-14A1EBA339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https://www.youtube.com/watch?v=ty12FGhxQEw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GB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58591" y="1273718"/>
            <a:ext cx="31710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Percentages?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much money do you need more to buy those shoes?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survey can you create with percentages?</a:t>
            </a:r>
          </a:p>
        </p:txBody>
      </p:sp>
      <p:pic>
        <p:nvPicPr>
          <p:cNvPr id="24" name="그림 23" descr="2016-09-15 14;02;2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184052"/>
            <a:ext cx="3960000" cy="513410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91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two dollars more.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create a survey about the percentage of students who like English in your class.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5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Examples of picture graphs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803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55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80112" y="6505599"/>
            <a:ext cx="3563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04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out of a Hundred?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http://www.ducksters.com/kidsmath/picture_graphs.php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47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three kinds of picture graphs?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two axes in a line and a bar graph?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else other than the axes do you need in a line graph?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the bars represent in a bar graph?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should be the data changed into for a pie chart?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04\shutterstock_133082321.jpg"/>
          <p:cNvPicPr>
            <a:picLocks noChangeAspect="1" noChangeArrowheads="1"/>
          </p:cNvPicPr>
          <p:nvPr/>
        </p:nvPicPr>
        <p:blipFill>
          <a:blip r:embed="rId6" cstate="print"/>
          <a:srcRect l="8184"/>
          <a:stretch>
            <a:fillRect/>
          </a:stretch>
        </p:blipFill>
        <p:spPr bwMode="auto">
          <a:xfrm>
            <a:off x="2578636" y="3667883"/>
            <a:ext cx="1656184" cy="1311863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04\shutterstock_4567790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20454"/>
            <a:ext cx="1571636" cy="1428760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3643306" y="1117584"/>
            <a:ext cx="21595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Picture Graphs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line, bar, and pie graphs.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28062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draw a vertical axis and a horizontal axis.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14908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dots and a line/lines.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9411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represent each number of the kids’ eye color.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73325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need to be changed into percentages.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204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3_Office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4</cp:revision>
  <dcterms:created xsi:type="dcterms:W3CDTF">2016-11-16T00:08:29Z</dcterms:created>
  <dcterms:modified xsi:type="dcterms:W3CDTF">2016-11-16T01:19:31Z</dcterms:modified>
</cp:coreProperties>
</file>