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3C24"/>
    <a:srgbClr val="3A5C04"/>
    <a:srgbClr val="29560A"/>
    <a:srgbClr val="1A4A16"/>
    <a:srgbClr val="37441C"/>
    <a:srgbClr val="FDE4CE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045" autoAdjust="0"/>
    <p:restoredTop sz="85031" autoAdjust="0"/>
  </p:normalViewPr>
  <p:slideViewPr>
    <p:cSldViewPr>
      <p:cViewPr>
        <p:scale>
          <a:sx n="75" d="100"/>
          <a:sy n="75" d="100"/>
        </p:scale>
        <p:origin x="-1806" y="9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https://www.youtube.com/watch?v=SJ61Y17s3bU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hyperlink" Target="http://wiki.kidzsearch.com/wiki/Boomera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https://www.youtube.com/watch?v=SJ61Y17s3bU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860032" y="1035844"/>
            <a:ext cx="3744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3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Why do Boomerangs come back?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Which direction should you throw a boomerang?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shape does the boomerang make when it comes back?</a:t>
            </a:r>
          </a:p>
        </p:txBody>
      </p:sp>
      <p:pic>
        <p:nvPicPr>
          <p:cNvPr id="27" name="그림 26" descr="Cap 2016-07-09 15-50-31-15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2144" y="1191274"/>
            <a:ext cx="3960000" cy="515195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should throw it forward.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9685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makes a circular shape.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Learning how to throw a boomerang</a:t>
            </a: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968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90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35896" y="6505599"/>
            <a:ext cx="5508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15 </a:t>
            </a:r>
            <a:r>
              <a:rPr lang="en-US" altLang="ko-KR" sz="1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Come-Back Stick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Boomerang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518093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http://wiki.kidzsearch.com/wiki/Boomerang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331988"/>
            <a:ext cx="3816424" cy="4049340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6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353196"/>
            <a:ext cx="3600400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oldest boomerang was found in Australia.</a:t>
            </a:r>
          </a:p>
          <a:p>
            <a:pPr marL="342900" lvl="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Ancient people in a cave in Poland used a returning boomerang.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modern boomerang has a “L”-shape and comes back to the thrower.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Most boomerangs are made for right-handers. 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You need a large area to avoid throwing a boomerang to passers-by.</a:t>
            </a:r>
          </a:p>
        </p:txBody>
      </p:sp>
      <p:grpSp>
        <p:nvGrpSpPr>
          <p:cNvPr id="2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28" name="Picture 3" descr="C:\Users\PARK\Desktop\이퓨처\B3\B3_Pictures\Unit 15\shutterstock_41736252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0868" y="3611116"/>
            <a:ext cx="1529514" cy="1440000"/>
          </a:xfrm>
          <a:prstGeom prst="rect">
            <a:avLst/>
          </a:prstGeom>
          <a:noFill/>
        </p:spPr>
      </p:pic>
      <p:pic>
        <p:nvPicPr>
          <p:cNvPr id="29" name="Picture 4" descr="C:\Users\PARK\Desktop\이퓨처\B3\B3_Pictures\Unit 15\shutterstock_13788557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98068" y="3632324"/>
            <a:ext cx="1620000" cy="1415162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6444208" y="2636912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44208" y="3573016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156176" y="4509120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660232" y="5157192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44208" y="6021288"/>
            <a:ext cx="828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1904</TotalTime>
  <Words>154</Words>
  <Application>Microsoft Office PowerPoint</Application>
  <PresentationFormat>화면 슬라이드 쇼(4:3)</PresentationFormat>
  <Paragraphs>35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253</cp:revision>
  <dcterms:created xsi:type="dcterms:W3CDTF">2016-06-23T01:52:14Z</dcterms:created>
  <dcterms:modified xsi:type="dcterms:W3CDTF">2016-09-21T05:00:58Z</dcterms:modified>
</cp:coreProperties>
</file>