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3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24"/>
    <a:srgbClr val="3A5C04"/>
    <a:srgbClr val="29560A"/>
    <a:srgbClr val="1A4A16"/>
    <a:srgbClr val="37441C"/>
    <a:srgbClr val="FDE4CE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 varScale="1">
        <p:scale>
          <a:sx n="72" d="100"/>
          <a:sy n="72" d="100"/>
        </p:scale>
        <p:origin x="-18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MEKzJw4QyyM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hyperlink" Target="http://www.activityvillage.co.uk/south-kore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https://www.youtube.com/watch?v=MEKzJw4QyyM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860032" y="980728"/>
            <a:ext cx="374441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South Korea Tourist Attractions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Which place do you like best?</a:t>
            </a: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Which place would you recommend foreign friends to visit?</a:t>
            </a:r>
          </a:p>
        </p:txBody>
      </p:sp>
      <p:pic>
        <p:nvPicPr>
          <p:cNvPr id="30" name="그림 29" descr="Cap 2016-07-09 15-49-51-79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1786" y="1170994"/>
            <a:ext cx="3960000" cy="515195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like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Everland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best.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5085184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Seongsan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Ilchulbong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in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Jeju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island and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Gyeongbok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Palace would be great.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Bukchon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Hanok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Village and </a:t>
            </a:r>
            <a:r>
              <a:rPr lang="en-US" altLang="ko-KR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Gyeongbok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Palace in Seoul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35896" y="6505599"/>
            <a:ext cx="5508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08 </a:t>
            </a:r>
            <a:r>
              <a:rPr lang="en-US" altLang="ko-KR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Korean Vacation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South Korea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http://www.activityvillage.co.uk/south-korea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92896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 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564904"/>
            <a:ext cx="36004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Where are some endangered animals believed to live in?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many Royal Palaces are there in Seoul?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Which event will be held in </a:t>
            </a:r>
            <a:r>
              <a:rPr lang="en-US" altLang="ko-KR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Pyeongchang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in 2018?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old are you in Korea and other countries?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many letters does Hangeul have?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3" name="모서리가 둥근 직사각형 22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968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2" name="Picture 2" descr="C:\Users\PARK\Desktop\이퓨처\B3\B3_Pictures\Unit 8\shutterstock_38709439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94413" y="3656590"/>
            <a:ext cx="1620000" cy="1330828"/>
          </a:xfrm>
          <a:prstGeom prst="rect">
            <a:avLst/>
          </a:prstGeom>
          <a:noFill/>
        </p:spPr>
      </p:pic>
      <p:pic>
        <p:nvPicPr>
          <p:cNvPr id="33" name="Picture 3" descr="C:\Users\PARK\Desktop\이퓨처\B3\B3_Pictures\Unit 8\shutterstock_30907142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986" y="3742790"/>
            <a:ext cx="1620000" cy="1178171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0" y="2603004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are likely to live in a demilitarized zone (DMZ) within the border line between South and North Korea.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322622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There are five in Seoul.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393305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Winter Olympic Games will be held in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Pyeongchang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" y="4509120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I’m 10 years old in Korea but 9 years old in other countries.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0" y="5229200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There are 24 letters in total: 10 vowels and 14 consonants.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1885</TotalTime>
  <Words>197</Words>
  <Application>Microsoft Office PowerPoint</Application>
  <PresentationFormat>화면 슬라이드 쇼(4:3)</PresentationFormat>
  <Paragraphs>34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250</cp:revision>
  <dcterms:created xsi:type="dcterms:W3CDTF">2016-06-23T01:52:14Z</dcterms:created>
  <dcterms:modified xsi:type="dcterms:W3CDTF">2016-09-21T04:35:40Z</dcterms:modified>
</cp:coreProperties>
</file>