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2045" autoAdjust="0"/>
    <p:restoredTop sz="85031" autoAdjust="0"/>
  </p:normalViewPr>
  <p:slideViewPr>
    <p:cSldViewPr>
      <p:cViewPr varScale="1">
        <p:scale>
          <a:sx n="66" d="100"/>
          <a:sy n="66" d="100"/>
        </p:scale>
        <p:origin x="-20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lyhg4RHdbI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bbc.co.uk/schools/gcsebitesize/geography/urban_environments/urbanisation_ledcs_rev4.s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https://www.youtube.com/watch?v=lyhg4RHdbIM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052736"/>
            <a:ext cx="37444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Freiburg – Germany’s Green City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color can you see the most in the city?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can you do to make your city greener?</a:t>
            </a:r>
          </a:p>
        </p:txBody>
      </p:sp>
      <p:pic>
        <p:nvPicPr>
          <p:cNvPr id="27" name="그림 26" descr="Cap 2016-07-09 15-49-15-8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4173" y="1196752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see green space and red roofs.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make it greener by using public transportation more often.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Curitiba cityscape and a bus system</a:t>
            </a:r>
            <a:endParaRPr lang="en-US" altLang="ko-KR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03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Cleaner, Greener Cities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Curitiba: The Green Capital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2088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http://www.bbc.co.uk/schools/gcsebitesize/geography/urban_environments/urbanisation_ledcs_rev4.shtml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started to plan a green city in 1968.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There are parks and green areas near the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Iguazu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river.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Tall buildings cannot be built beside the bus route.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Over 80% of commuters use a tube system.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Citizens get bus tickets and food if they bring their trash.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4" name="Picture 2" descr="C:\Users\PARK\Desktop\이퓨처\B3\B3_Pictures\Unit 3\shutterstock_3761319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744742"/>
            <a:ext cx="1620000" cy="1187990"/>
          </a:xfrm>
          <a:prstGeom prst="rect">
            <a:avLst/>
          </a:prstGeom>
          <a:noFill/>
        </p:spPr>
      </p:pic>
      <p:pic>
        <p:nvPicPr>
          <p:cNvPr id="29" name="Picture 3" descr="C:\Users\PARK\Desktop\이퓨처\B3\B3_Pictures\Unit 3\shutterstock_20068677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7341" y="3733620"/>
            <a:ext cx="1620000" cy="1188000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5868144" y="2780928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36296" y="3429000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36296" y="4077072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16216" y="4725144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52320" y="5445224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1873</TotalTime>
  <Words>166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247</cp:revision>
  <dcterms:created xsi:type="dcterms:W3CDTF">2016-06-23T01:52:14Z</dcterms:created>
  <dcterms:modified xsi:type="dcterms:W3CDTF">2016-09-21T04:23:18Z</dcterms:modified>
</cp:coreProperties>
</file>