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3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C24"/>
    <a:srgbClr val="3A5C04"/>
    <a:srgbClr val="29560A"/>
    <a:srgbClr val="1A4A16"/>
    <a:srgbClr val="37441C"/>
    <a:srgbClr val="FDE4CE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45" autoAdjust="0"/>
    <p:restoredTop sz="85031" autoAdjust="0"/>
  </p:normalViewPr>
  <p:slideViewPr>
    <p:cSldViewPr>
      <p:cViewPr>
        <p:scale>
          <a:sx n="75" d="100"/>
          <a:sy n="75" d="100"/>
        </p:scale>
        <p:origin x="-1806" y="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s://www.youtube.com/watch?v=mh0dyxoIJJE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hyperlink" Target="http://easyscienceforkids.com/all-about-thunder-and-lightni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https://www.youtube.com/watch?v=mh0dyxoIJJE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860032" y="980728"/>
            <a:ext cx="374441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Lightning and Thunder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is gathered in a cloud?</a:t>
            </a: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do you feel when there’s lightning and thunder?</a:t>
            </a:r>
          </a:p>
        </p:txBody>
      </p:sp>
      <p:pic>
        <p:nvPicPr>
          <p:cNvPr id="31" name="그림 30" descr="Cap 2016-07-09 15-50-05-13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4665" y="1183873"/>
            <a:ext cx="3960000" cy="515195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Electricity gathers in a cloud, making lightning and thunder.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feel a bit scared when thunder is too loud.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Electric lightning striking the ground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635896" y="6505599"/>
            <a:ext cx="5508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10 </a:t>
            </a:r>
            <a:r>
              <a:rPr lang="en-US" altLang="ko-KR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Peace on the Earth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Thunder and Lightning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http://easyscienceforkids.com/all-about-thunder-and-lightning/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92896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 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564904"/>
            <a:ext cx="360040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When does lightning occur?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is lightning likely to hit?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many thunderstorms are there in a day on the Earth?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When do you hear thunder?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Where should you go when your hair stands on end in a thunderstorm?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23" name="모서리가 둥근 직사각형 22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968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90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4" name="Picture 2" descr="C:\Users\PARK\Desktop\이퓨처\B3\B3_Pictures\Unit 10\shutterstock_14936897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5084" y="3619266"/>
            <a:ext cx="1407655" cy="1440000"/>
          </a:xfrm>
          <a:prstGeom prst="rect">
            <a:avLst/>
          </a:prstGeom>
          <a:noFill/>
        </p:spPr>
      </p:pic>
      <p:pic>
        <p:nvPicPr>
          <p:cNvPr id="35" name="Picture 3" descr="C:\Users\PARK\Desktop\이퓨처\B3\B3_Pictures\Unit 10\shutterstock_1694653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20284" y="3606387"/>
            <a:ext cx="1363117" cy="1440000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0" y="2564904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happens when ice and water particles clash within clouds.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314096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tends to hit tall things like trees and people.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371703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There are more than 18,000 of them.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" y="4365104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hear it when a hole, which lightning makes, collapses.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0" y="515719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should get inside a building, not under a tree.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1888</TotalTime>
  <Words>194</Words>
  <Application>Microsoft Office PowerPoint</Application>
  <PresentationFormat>화면 슬라이드 쇼(4:3)</PresentationFormat>
  <Paragraphs>39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251</cp:revision>
  <dcterms:created xsi:type="dcterms:W3CDTF">2016-06-23T01:52:14Z</dcterms:created>
  <dcterms:modified xsi:type="dcterms:W3CDTF">2016-09-21T04:48:27Z</dcterms:modified>
</cp:coreProperties>
</file>