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66" autoAdjust="0"/>
    <p:restoredTop sz="85031" autoAdjust="0"/>
  </p:normalViewPr>
  <p:slideViewPr>
    <p:cSldViewPr>
      <p:cViewPr varScale="1">
        <p:scale>
          <a:sx n="50" d="100"/>
          <a:sy n="50" d="100"/>
        </p:scale>
        <p:origin x="-23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yKVX4kE0lrI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foodreference.com/html/fcanap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https://www.youtube.com/watch?v=yKVX4kE0lrI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96752"/>
            <a:ext cx="3744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Kids Cooking Show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ingredients do you need to bake cupcakes?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step would you like to try yourself?</a:t>
            </a:r>
          </a:p>
        </p:txBody>
      </p:sp>
      <p:pic>
        <p:nvPicPr>
          <p:cNvPr id="24" name="그림 23" descr="Cap 2016-07-09 15-49-09-2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418" y="1183689"/>
            <a:ext cx="3960000" cy="51519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flour, eggs, sugar, butter, and frosting.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Putting frosting on the cupcakes looks fun.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Different kinds of canapés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01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Canapé? Yes, We Can!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Canapé</a:t>
            </a:r>
            <a:endParaRPr lang="ko-KR" altLang="en-US" sz="2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http://www.foodreference.com/html/fcanape.html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canapé is a cracker with some foods on.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Ancient Greeks used the word ‘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conopeum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’, meaning a mosquito.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word ‘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canope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’ was used to mean a curtain.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Ancient Romans started using the word ‘canapé’ because it resembled a couch.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French word was borrowed into English.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7" name="Picture 2" descr="C:\Users\PARK\Desktop\이퓨처\B3\B3_Pictures\Unit 1\shutterstock_2262162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9660" y="3616449"/>
            <a:ext cx="1542871" cy="1440000"/>
          </a:xfrm>
          <a:prstGeom prst="rect">
            <a:avLst/>
          </a:prstGeom>
          <a:noFill/>
        </p:spPr>
      </p:pic>
      <p:pic>
        <p:nvPicPr>
          <p:cNvPr id="28" name="Picture 3" descr="C:\Users\PARK\Desktop\이퓨처\B3\B3_Pictures\Unit 1\shutterstock_42916958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75410" y="3625974"/>
            <a:ext cx="1475791" cy="14400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300192" y="2780928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8424" y="339386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04248" y="4077072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01317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6216" y="5661248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1943</TotalTime>
  <Words>162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253</cp:revision>
  <dcterms:created xsi:type="dcterms:W3CDTF">2016-06-23T01:52:14Z</dcterms:created>
  <dcterms:modified xsi:type="dcterms:W3CDTF">2016-09-21T04:14:56Z</dcterms:modified>
</cp:coreProperties>
</file>