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jwd46PZNSm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oceanislebeach.com/fun-facts-beach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https://www.youtube.com/watch?v=jwd46PZNSmg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96752"/>
            <a:ext cx="374441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3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Sea and Land Breezes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gets hot faster, sea or land?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is a beach cool in the afternoon?</a:t>
            </a:r>
          </a:p>
        </p:txBody>
      </p:sp>
      <p:pic>
        <p:nvPicPr>
          <p:cNvPr id="31" name="그림 30" descr="Cap 2016-07-09 15-50-02-1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786" y="1163381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Land gets hot faster than sea.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292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 cool air blows towards land from sea.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Family having fun on a beach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09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Flag Bet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Fun Facts about Beaches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8040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http://oceanislebeach.com/fun-facts-beaches/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Beaches can have various colors from white to gold-yellow even to red and black.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People started to enjoy their vacation in the 1700s.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Earth’s surface is made up of 71% of ocean.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People visit parks twice more than beaches.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About one third of people can swim in the ocean.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4" name="Picture 2" descr="C:\Users\PARK\Desktop\이퓨처\B3\B3_Pictures\Unit 9\shutterstock_1837289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789040"/>
            <a:ext cx="1620000" cy="1077506"/>
          </a:xfrm>
          <a:prstGeom prst="rect">
            <a:avLst/>
          </a:prstGeom>
          <a:noFill/>
        </p:spPr>
      </p:pic>
      <p:pic>
        <p:nvPicPr>
          <p:cNvPr id="35" name="Picture 3" descr="C:\Users\PARK\Desktop\이퓨처\B3\B3_Pictures\Unit 9\shutterstock_2841021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08732" y="3645024"/>
            <a:ext cx="1620000" cy="138308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660232" y="3068960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43800" y="3645024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0232" y="4293096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23720" y="4978043"/>
            <a:ext cx="7565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20272" y="5698123"/>
            <a:ext cx="82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1886</TotalTime>
  <Words>160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250</cp:revision>
  <dcterms:created xsi:type="dcterms:W3CDTF">2016-06-23T01:52:14Z</dcterms:created>
  <dcterms:modified xsi:type="dcterms:W3CDTF">2016-09-21T04:46:05Z</dcterms:modified>
</cp:coreProperties>
</file>