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21T11:57:34.463" idx="13">
    <p:pos x="890" y="2066"/>
    <p:text>
8월 25일에 이미지 확인 후 다운로드 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mOjEpEtkp8Y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copyrightkids.org/whatcopyframes.htm" TargetMode="External"/><Relationship Id="rId9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80020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https://www.youtube.com/watch?v=mOjEpEtkp8Y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77504"/>
            <a:ext cx="374441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5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Intellectual Property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Harry’s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behavior that copies friends’ ideas?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would you feel if someone uses your creative works without your permission?</a:t>
            </a:r>
          </a:p>
        </p:txBody>
      </p:sp>
      <p:pic>
        <p:nvPicPr>
          <p:cNvPr id="34" name="그림 33" descr="2016-09-21 11;53;5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786" y="1196752"/>
            <a:ext cx="3960000" cy="516294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marL="228600" indent="-228600"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it is dishonest to steal someone’s ideas.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definitely feel upset about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Copyright symbols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14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Ideas Are Property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Copyright?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2896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http://www.copyrightkids.org/whatcopyframes.htm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is copyright?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should you do if you want to make copies of others’ works?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someone wants to display your artwork in public, what should the person do first?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is it illegal to change lyrics but use the same melody of music?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was the current copyright law in the US changed and codified?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2" name="Picture 2" descr="C:\Users\PARK\Desktop\이퓨처\B3\B3_Pictures\Unit 14\shutterstock_1774416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02384" y="3632324"/>
            <a:ext cx="1620000" cy="1411717"/>
          </a:xfrm>
          <a:prstGeom prst="rect">
            <a:avLst/>
          </a:prstGeom>
          <a:noFill/>
        </p:spPr>
      </p:pic>
      <p:pic>
        <p:nvPicPr>
          <p:cNvPr id="43" name="Picture 2" descr="C:\Users\PARK\Desktop\이퓨처\B3\B3_Pictures\Unit 14\shutterstock_420092842.ep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768" y="3619624"/>
            <a:ext cx="1620000" cy="1441385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creators’ right to protect their original works.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0689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get permissions of the creators to do so.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37170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He/she should get your permission first.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450912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music is still owned by the creator, and he/she has a right to let others do so.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55128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amended in 1976.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1912</TotalTime>
  <Words>215</Words>
  <Application>Microsoft Office PowerPoint</Application>
  <PresentationFormat>화면 슬라이드 쇼(4:3)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256</cp:revision>
  <dcterms:created xsi:type="dcterms:W3CDTF">2016-06-23T01:52:14Z</dcterms:created>
  <dcterms:modified xsi:type="dcterms:W3CDTF">2016-09-21T04:59:54Z</dcterms:modified>
</cp:coreProperties>
</file>