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2045" autoAdjust="0"/>
    <p:restoredTop sz="85031" autoAdjust="0"/>
  </p:normalViewPr>
  <p:slideViewPr>
    <p:cSldViewPr>
      <p:cViewPr varScale="1">
        <p:scale>
          <a:sx n="69" d="100"/>
          <a:sy n="69" d="100"/>
        </p:scale>
        <p:origin x="-19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vyGfVv6RI0k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un.org/en/events/childlabourda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https://www.youtube.com/watch?v=vyGfVv6RI0k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254532"/>
            <a:ext cx="374441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 Child for Sale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old does the girl in the sweatshop look?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should we stop child labor?</a:t>
            </a:r>
          </a:p>
        </p:txBody>
      </p:sp>
      <p:pic>
        <p:nvPicPr>
          <p:cNvPr id="29" name="그림 28" descr="Cap 2016-07-09 15-49-29-7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956" y="1185630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She looks like that she is 10 years old.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children are too young and weak to work at a factory or a farm. They need to learn something at school rather than working.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Stop child labor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05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Little Boy, Big Heart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World Day Against Child Labor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8040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http://www.un.org/en/events/childlabourday/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World Day Against Child Labor started in 2002.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All kinds of child labor are prohibited on the 12</a:t>
            </a:r>
            <a:r>
              <a:rPr lang="en-US" altLang="ko-KR" sz="1600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June.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industries such as manufacturing, farming, and supply chains still use child labor.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Organizations work together to set the standards on child labor.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event was held on the 12</a:t>
            </a:r>
            <a:r>
              <a:rPr lang="en-US" altLang="ko-KR" sz="1600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June during the International Labor Conference.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0" name="Picture 2" descr="C:\Users\PARK\Desktop\이퓨처\B3\B3_Pictures\Unit 5\shutterstock_24832389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5415" y="3719765"/>
            <a:ext cx="1620000" cy="1220906"/>
          </a:xfrm>
          <a:prstGeom prst="rect">
            <a:avLst/>
          </a:prstGeom>
          <a:noFill/>
        </p:spPr>
      </p:pic>
      <p:pic>
        <p:nvPicPr>
          <p:cNvPr id="31" name="Picture 3" descr="C:\Users\PARK\Desktop\이퓨처\B3\B3_Pictures\Unit 5\shutterstock_2136855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86219" y="3703177"/>
            <a:ext cx="1620000" cy="1279989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380312" y="2780928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84368" y="335699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7408" y="4293096"/>
            <a:ext cx="5770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44408" y="5013177"/>
            <a:ext cx="5770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55768" y="5914147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1879</TotalTime>
  <Words>186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248</cp:revision>
  <dcterms:created xsi:type="dcterms:W3CDTF">2016-06-23T01:52:14Z</dcterms:created>
  <dcterms:modified xsi:type="dcterms:W3CDTF">2016-09-21T04:29:14Z</dcterms:modified>
</cp:coreProperties>
</file>