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2" r:id="rId2"/>
    <p:sldId id="261" r:id="rId3"/>
  </p:sldIdLst>
  <p:sldSz cx="9144000" cy="6858000" type="screen4x3"/>
  <p:notesSz cx="6864350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HS" initials="PHS" lastIdx="1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3C24"/>
    <a:srgbClr val="3A5C04"/>
    <a:srgbClr val="29560A"/>
    <a:srgbClr val="1A4A16"/>
    <a:srgbClr val="37441C"/>
    <a:srgbClr val="FDE4CE"/>
    <a:srgbClr val="B81908"/>
    <a:srgbClr val="990033"/>
    <a:srgbClr val="FF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2045" autoAdjust="0"/>
    <p:restoredTop sz="85031" autoAdjust="0"/>
  </p:normalViewPr>
  <p:slideViewPr>
    <p:cSldViewPr>
      <p:cViewPr varScale="1">
        <p:scale>
          <a:sx n="71" d="100"/>
          <a:sy n="71" d="100"/>
        </p:scale>
        <p:origin x="-192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7788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903BCD-E015-482C-BA8F-750354A9C670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7450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748213"/>
            <a:ext cx="5492750" cy="44989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7788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82CBFE-5AE9-4F21-B730-A360EF6775C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sz="1100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hyperlink" Target="https://www.youtube.com/watch?v=Lp3WB25r26Y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hyperlink" Target="http://www.ducksters.com/biography/johannes_gutenberg.ph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4"/>
              </a:rPr>
              <a:t>https://www.youtube.com/watch?v=Lp3WB25r26Y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ko-KR" altLang="en-US" sz="1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4860032" y="1052736"/>
            <a:ext cx="3744416" cy="75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300" b="1" i="1" dirty="0" err="1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Jikji</a:t>
            </a:r>
            <a:r>
              <a:rPr lang="en-US" altLang="ko-KR" sz="23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2300" b="1" dirty="0" smtClean="0">
                <a:solidFill>
                  <a:schemeClr val="bg1"/>
                </a:solidFill>
                <a:latin typeface="맑은 고딕"/>
                <a:ea typeface="맑은 고딕"/>
                <a:cs typeface="Tahoma" pitchFamily="34" charset="0"/>
              </a:rPr>
              <a:t>─</a:t>
            </a:r>
            <a:r>
              <a:rPr lang="en-US" altLang="ko-KR" sz="20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oldest movable </a:t>
            </a:r>
          </a:p>
          <a:p>
            <a:pPr algn="ctr"/>
            <a:r>
              <a:rPr lang="en-US" altLang="ko-KR" sz="20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metal type printing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 smtClean="0"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When was </a:t>
            </a:r>
            <a:r>
              <a:rPr lang="en-US" altLang="ko-KR" sz="1600" i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Jikji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published and what was it?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What is </a:t>
            </a:r>
            <a:r>
              <a:rPr lang="en-US" altLang="ko-KR" sz="1600" i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Jikji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recognized for?</a:t>
            </a:r>
          </a:p>
        </p:txBody>
      </p:sp>
      <p:pic>
        <p:nvPicPr>
          <p:cNvPr id="30" name="그림 29" descr="Cap 2016-07-09 15-49-48-58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39834" y="1194019"/>
            <a:ext cx="3960000" cy="5151954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" y="4437112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was published in 1377 during </a:t>
            </a:r>
            <a:r>
              <a:rPr lang="en-US" altLang="ko-KR" sz="1300" b="1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Goryeo</a:t>
            </a:r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Dynasty, and it was a book for Buddhism.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0" y="529685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is the oldest existing metal type printing.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Gutenberg’s printing press and letter </a:t>
            </a:r>
            <a:b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press types</a:t>
            </a: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9683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904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635896" y="6505599"/>
            <a:ext cx="5508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07 </a:t>
            </a:r>
            <a:r>
              <a:rPr lang="en-US" altLang="ko-KR" sz="1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Two Histories of Printing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1475656" y="1089321"/>
            <a:ext cx="619268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Johannes Gutenberg</a:t>
            </a: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8040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4"/>
              </a:rPr>
              <a:t>http://www.ducksters.com/biography/johannes_gutenberg.php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1491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Say T (True) or F (False) </a:t>
            </a:r>
          </a:p>
          <a:p>
            <a:pPr marL="342900" indent="-342900" algn="just"/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6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Gutenberg was the first to introduce movable type printing to Europe.</a:t>
            </a:r>
          </a:p>
          <a:p>
            <a:pPr marL="342900" indent="-342900"/>
            <a:endParaRPr lang="en-US" altLang="ko-KR" sz="8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Printing many books wasn’t that hard before Gutenberg.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Gutenberg used wooden blocks to create books.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Only a few people in the middle class could acquire books by the metal printing press. 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Anyone could buy Gutenberg Bibles.</a:t>
            </a:r>
          </a:p>
        </p:txBody>
      </p:sp>
      <p:grpSp>
        <p:nvGrpSpPr>
          <p:cNvPr id="2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pic>
        <p:nvPicPr>
          <p:cNvPr id="32" name="Picture 2" descr="C:\Users\PARK\Desktop\이퓨처\B3\B3_Pictures\Unit 7\shutterstock_36993239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2697" y="3606387"/>
            <a:ext cx="1398189" cy="1440000"/>
          </a:xfrm>
          <a:prstGeom prst="rect">
            <a:avLst/>
          </a:prstGeom>
          <a:noFill/>
        </p:spPr>
      </p:pic>
      <p:pic>
        <p:nvPicPr>
          <p:cNvPr id="33" name="Picture 3" descr="C:\Users\PARK\Desktop\이퓨처\B3\B3_Pictures\Unit 7\shutterstock_38860961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94413" y="3657903"/>
            <a:ext cx="1620000" cy="1330828"/>
          </a:xfrm>
          <a:prstGeom prst="rect">
            <a:avLst/>
          </a:prstGeom>
          <a:noFill/>
        </p:spPr>
      </p:pic>
      <p:sp>
        <p:nvSpPr>
          <p:cNvPr id="24" name="TextBox 23"/>
          <p:cNvSpPr txBox="1"/>
          <p:nvPr/>
        </p:nvSpPr>
        <p:spPr>
          <a:xfrm>
            <a:off x="6300192" y="2996952"/>
            <a:ext cx="75659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452320" y="3645024"/>
            <a:ext cx="75659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660232" y="4293096"/>
            <a:ext cx="75659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236296" y="5229200"/>
            <a:ext cx="75659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940152" y="5949280"/>
            <a:ext cx="8286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  <p:bldP spid="28" grpId="0"/>
      <p:bldP spid="29" grpId="0"/>
      <p:bldP spid="30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1882</TotalTime>
  <Words>164</Words>
  <Application>Microsoft Office PowerPoint</Application>
  <PresentationFormat>화면 슬라이드 쇼(4:3)</PresentationFormat>
  <Paragraphs>36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Grace</dc:creator>
  <cp:lastModifiedBy>PHS</cp:lastModifiedBy>
  <cp:revision>249</cp:revision>
  <dcterms:created xsi:type="dcterms:W3CDTF">2016-06-23T01:52:14Z</dcterms:created>
  <dcterms:modified xsi:type="dcterms:W3CDTF">2016-09-21T04:33:01Z</dcterms:modified>
</cp:coreProperties>
</file>