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50" d="100"/>
          <a:sy n="50" d="100"/>
        </p:scale>
        <p:origin x="-25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huzs3Q4-CGc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5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easyscienceforkids.com/the-veins-and-arteries-of-the-circulatory-system-video-for-kid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https://www.youtube.com/watch?v=huzs3Q4-CGc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993607"/>
            <a:ext cx="37444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5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the Heart Work?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does your heart beat?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times does your heart beat in a minute? Count the beats.</a:t>
            </a:r>
          </a:p>
        </p:txBody>
      </p:sp>
      <p:pic>
        <p:nvPicPr>
          <p:cNvPr id="32" name="그림 31" descr="Cap 2016-07-09 15-50-12-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786" y="1183873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pump blood through all my body.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beats about 70 times per minute.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Artery and vein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12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Heart Smart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Arteries and Veins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82251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http://easyscienceforkids.com/the-veins-and-arteries-of-the-circulatory-system-video-for-kids/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does a vein take blood to?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much of the whole blood does a vein contain?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does an artery mean in Greek?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does an artery take blood to?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does an artery move from blood to body organs?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" name="Picture 2" descr="C:\Users\PARK\Desktop\이퓨처\B3\B3_Pictures\Unit 12\shutterstock_46171528.ep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3076" y="3619426"/>
            <a:ext cx="1537486" cy="1440000"/>
          </a:xfrm>
          <a:prstGeom prst="rect">
            <a:avLst/>
          </a:prstGeom>
          <a:noFill/>
        </p:spPr>
      </p:pic>
      <p:pic>
        <p:nvPicPr>
          <p:cNvPr id="37" name="Picture 3" descr="C:\Users\PARK\Desktop\이퓨처\B3\B3_Pictures\Unit 12\shutterstock_135935735.ep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02026" y="3670782"/>
            <a:ext cx="1620000" cy="1271245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conveys it to the heart.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1409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holds around 70% of the blood.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93305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 “windpipe.”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7251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carries it to the opposite direction from the heart.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58488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transports heat from blood to body organs.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1900</TotalTime>
  <Words>179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254</cp:revision>
  <dcterms:created xsi:type="dcterms:W3CDTF">2016-06-23T01:52:14Z</dcterms:created>
  <dcterms:modified xsi:type="dcterms:W3CDTF">2016-09-21T04:51:36Z</dcterms:modified>
</cp:coreProperties>
</file>