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 varScale="1">
        <p:scale>
          <a:sx n="68" d="100"/>
          <a:sy n="68" d="100"/>
        </p:scale>
        <p:origin x="-20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rl0YiZjTqpw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s://www.sandiego.gov/water/conservation/kids/tip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https://www.youtube.com/watch?v=rl0YiZjTqpw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980728"/>
            <a:ext cx="37444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Save Water to Help the Earth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do to save water among the ways that Peter said?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is it important to save water?</a:t>
            </a:r>
          </a:p>
        </p:txBody>
      </p:sp>
      <p:pic>
        <p:nvPicPr>
          <p:cNvPr id="24" name="그림 23" descr="Cap 2016-07-09 15-49-18-51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4665" y="1191486"/>
            <a:ext cx="3960000" cy="51519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turn off the tap while scrubbing my hands with soap.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hard to get clean water. 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almost 70% of fresh water is trapped in the polar icecaps.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Brushing teeth using a cup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04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Amazing Multiplying Bottle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Water Saving Tips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https://www.sandiego.gov/water/conservation/kids/tips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should you do while brushing your teeth?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do you defrost food?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is better, rinsing dishes in a sink full of water or with running water?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is a good time to water your plants or lawn?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can you use to clean your sidewalks or driveways?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8" name="Picture 2" descr="C:\Users\PARK\Desktop\이퓨처\B3\B3_Pictures\Unit 4\shutterstock_3246147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4905" y="3683661"/>
            <a:ext cx="1620000" cy="1292263"/>
          </a:xfrm>
          <a:prstGeom prst="rect">
            <a:avLst/>
          </a:prstGeom>
          <a:noFill/>
        </p:spPr>
      </p:pic>
      <p:pic>
        <p:nvPicPr>
          <p:cNvPr id="29" name="Picture 3" descr="C:\Users\PARK\Desktop\이퓨처\B3\B3_Pictures\Unit 4\shutterstock_69183253.jpg"/>
          <p:cNvPicPr>
            <a:picLocks noChangeAspect="1" noChangeArrowheads="1"/>
          </p:cNvPicPr>
          <p:nvPr/>
        </p:nvPicPr>
        <p:blipFill>
          <a:blip r:embed="rId8" cstate="print"/>
          <a:srcRect l="14739" r="16978"/>
          <a:stretch>
            <a:fillRect/>
          </a:stretch>
        </p:blipFill>
        <p:spPr bwMode="auto">
          <a:xfrm>
            <a:off x="812691" y="3611653"/>
            <a:ext cx="1270053" cy="144000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turn off the tap when brushing your teeth.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2086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defrost it in the refrigerator.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364502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Rinsing dishes in a sink filled with water is better to save water.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" y="465313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Early in the morning and late in the evening.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530120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use a broom instead of a hose using water.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225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247</cp:revision>
  <dcterms:created xsi:type="dcterms:W3CDTF">2016-06-23T01:52:14Z</dcterms:created>
  <dcterms:modified xsi:type="dcterms:W3CDTF">2016-09-21T04:27:49Z</dcterms:modified>
</cp:coreProperties>
</file>