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3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 varScale="1">
        <p:scale>
          <a:sx n="70" d="100"/>
          <a:sy n="70" d="100"/>
        </p:scale>
        <p:origin x="-19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WTuotGlZj60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earthhour.wwf.org.uk/earth-hour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https://www.youtube.com/watch?v=WTuotGlZj60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208365"/>
            <a:ext cx="3744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Earth Hour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time and for how long do people turn off the lights?</a:t>
            </a: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do people participate in this Earth hour event?</a:t>
            </a:r>
          </a:p>
        </p:txBody>
      </p:sp>
      <p:pic>
        <p:nvPicPr>
          <p:cNvPr id="27" name="그림 26" descr="Cap 2016-07-09 15-49-44-9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907" y="1170994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turn off the lights for 60 minutes at 8:30 p.m.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save electricity and change the climate change, thus saving the Earth.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Earth Hour saving the earth</a:t>
            </a:r>
            <a:endParaRPr lang="en-US" altLang="ko-KR" sz="15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06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Darkest Hour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Earth Hour?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http://earthhour.wwf.org.uk/earth-hour/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92896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564904"/>
            <a:ext cx="36004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and when did Earth Hour start?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do you do to participate in this event, Earth hour?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often does this event take place?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many countries have participated in this event so far?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is this event held?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" name="Picture 2" descr="C:\Users\PARK\Desktop\이퓨처\B3\B3_Pictures\Unit 6\shutterstock_390101089.ep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9173" y="3632145"/>
            <a:ext cx="1620000" cy="1401944"/>
          </a:xfrm>
          <a:prstGeom prst="rect">
            <a:avLst/>
          </a:prstGeom>
          <a:noFill/>
        </p:spPr>
      </p:pic>
      <p:pic>
        <p:nvPicPr>
          <p:cNvPr id="31" name="Picture 3" descr="C:\Users\PARK\Desktop\이퓨처\B3\B3_Pictures\Unit 6\shutterstock_29092192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89147" y="3632145"/>
            <a:ext cx="1620000" cy="1381486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started in Sydney in 2007.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368605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can just turn off the lights for an hour. It’s that simple.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421673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an annual event. That is, it is held once a year.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" y="500882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178 countries have taken part in it.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0" y="580090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raise the public’s awareness on protecting the earth.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2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1882</TotalTime>
  <Words>207</Words>
  <Application>Microsoft Office PowerPoint</Application>
  <PresentationFormat>화면 슬라이드 쇼(4:3)</PresentationFormat>
  <Paragraphs>38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248</cp:revision>
  <dcterms:created xsi:type="dcterms:W3CDTF">2016-06-23T01:52:14Z</dcterms:created>
  <dcterms:modified xsi:type="dcterms:W3CDTF">2016-09-21T04:31:52Z</dcterms:modified>
</cp:coreProperties>
</file>