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S" initials="PHS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24"/>
    <a:srgbClr val="3A5C04"/>
    <a:srgbClr val="29560A"/>
    <a:srgbClr val="1A4A16"/>
    <a:srgbClr val="37441C"/>
    <a:srgbClr val="FDE4CE"/>
    <a:srgbClr val="B81908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45" autoAdjust="0"/>
    <p:restoredTop sz="85031" autoAdjust="0"/>
  </p:normalViewPr>
  <p:slideViewPr>
    <p:cSldViewPr>
      <p:cViewPr>
        <p:scale>
          <a:sx n="75" d="100"/>
          <a:sy n="75" d="100"/>
        </p:scale>
        <p:origin x="-1806" y="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3BCD-E015-482C-BA8F-750354A9C670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2CBFE-5AE9-4F21-B730-A360EF6775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100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/>
              <a:pPr/>
              <a:t>2016-09-21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M_ov7OJUJH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80020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https://www.youtube.com/watch?v=M_ov7OJUJHM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ko-KR" alt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60032" y="1177504"/>
            <a:ext cx="374441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5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Top Three Yoga Poses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 smtClean="0"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Try doing the three poses. Which pose do you like best?</a:t>
            </a: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 do you feel doing yoga?</a:t>
            </a:r>
          </a:p>
        </p:txBody>
      </p:sp>
      <p:pic>
        <p:nvPicPr>
          <p:cNvPr id="35" name="그림 34" descr="Cap 2016-07-09 15-50-35-6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4844" y="1184052"/>
            <a:ext cx="3960000" cy="51519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marL="228600" indent="-228600"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the dog pose the best.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feel calm and refreshed.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0070C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Kids doing yoga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505599"/>
            <a:ext cx="550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16 </a:t>
            </a:r>
            <a:r>
              <a:rPr lang="en-US" altLang="ko-KR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Yoga!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5656" y="1089321"/>
            <a:ext cx="61926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Yoga for Lowering Stress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2896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http://kidshealth.org/en/kids/yoga-stress.html</a:t>
            </a:r>
          </a:p>
        </p:txBody>
      </p:sp>
      <p:sp>
        <p:nvSpPr>
          <p:cNvPr id="50" name="순서도: 처리 49"/>
          <p:cNvSpPr/>
          <p:nvPr/>
        </p:nvSpPr>
        <p:spPr>
          <a:xfrm>
            <a:off x="4860032" y="2492896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 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564904"/>
            <a:ext cx="3600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do grown-ups do yoga?</a:t>
            </a: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Where is a good place to do yoga?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do you wear?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Why do you need a yoga mat?</a:t>
            </a:r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else can you learn other than stretching?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968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 smtClean="0">
                <a:solidFill>
                  <a:schemeClr val="tx1"/>
                </a:solidFill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 smtClean="0">
              <a:solidFill>
                <a:schemeClr val="tx1"/>
              </a:solidFill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4" name="Picture 2" descr="C:\Users\PARK\Desktop\이퓨처\B3\B3_Pictures\Unit 16\shutterstock_161267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0068" y="3645024"/>
            <a:ext cx="1620000" cy="1387851"/>
          </a:xfrm>
          <a:prstGeom prst="rect">
            <a:avLst/>
          </a:prstGeom>
          <a:noFill/>
        </p:spPr>
      </p:pic>
      <p:pic>
        <p:nvPicPr>
          <p:cNvPr id="45" name="Picture 3" descr="C:\Users\PARK\Desktop\이퓨처\B3\B3_Pictures\Unit 16\shutterstock_3811632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7136" y="3637888"/>
            <a:ext cx="1620000" cy="1387988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260300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stretches out your body and calms your mind, and thus relieves stress.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large space with no TV and people.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380065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wear comfortable clothes without socks and shoes.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" y="457677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is soft and not slippery.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515719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learn breathing and thinking, which helps lower stress.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1910</TotalTime>
  <Words>181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Grace</dc:creator>
  <cp:lastModifiedBy>PHS</cp:lastModifiedBy>
  <cp:revision>256</cp:revision>
  <dcterms:created xsi:type="dcterms:W3CDTF">2016-06-23T01:52:14Z</dcterms:created>
  <dcterms:modified xsi:type="dcterms:W3CDTF">2016-09-21T05:02:46Z</dcterms:modified>
</cp:coreProperties>
</file>