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Z1LCUtPx73o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history.com/topics/inventions/wright-brother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https://www.youtube.com/watch?v=Z1LCUtPx73o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96752"/>
            <a:ext cx="3744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Wright Brothers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did they use to make the flying machine?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can you learn from the brothers?</a:t>
            </a:r>
          </a:p>
        </p:txBody>
      </p:sp>
      <p:pic>
        <p:nvPicPr>
          <p:cNvPr id="29" name="그림 28" descr="Cap 2016-07-09 15-49-12-7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9408" y="1154548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used wood and copied wings of birds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learn their curiosity and challenge spirit.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69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Trial flights in 1909 and Wright Brothers </a:t>
            </a:r>
            <a:b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National Memorial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02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Flight Back in Time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Wright Brothers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http://www.history.com/topics/inventions/wright-brothers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inspired the brothers to develop a love of flying?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did not Wilbur graduate from high school?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did the brothers watch birds?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long did they fly their plane for the first time?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did they achieve fame in Europe first?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6" name="Picture 3" descr="C:\Users\PARK\Desktop\이퓨처\B3\B3_Pictures\Unit 2\shutterstock_2443967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608" y="3738978"/>
            <a:ext cx="1620000" cy="1174054"/>
          </a:xfrm>
          <a:prstGeom prst="rect">
            <a:avLst/>
          </a:prstGeom>
          <a:noFill/>
        </p:spPr>
      </p:pic>
      <p:pic>
        <p:nvPicPr>
          <p:cNvPr id="27" name="Picture 2" descr="C:\Users\PARK\Desktop\이퓨처\B3\B3_Pictures\Unit 2\shutterstock_505379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9648" y="3718700"/>
            <a:ext cx="1620000" cy="1232679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0" y="26030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were inspired by a toy helicopter given by their father.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3296597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he got hurt in the face from an ice hockey game, and suffered from a depression.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42167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copy their wings for control and balance.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" y="47971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flew for 59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seconds.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5584884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they did not get recognition in the United States first, they left for Europe and succeeded in France.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1880</TotalTime>
  <Words>208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248</cp:revision>
  <dcterms:created xsi:type="dcterms:W3CDTF">2016-06-23T01:52:14Z</dcterms:created>
  <dcterms:modified xsi:type="dcterms:W3CDTF">2016-09-21T04:22:06Z</dcterms:modified>
</cp:coreProperties>
</file>