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248" autoAdjust="0"/>
    <p:restoredTop sz="85031" autoAdjust="0"/>
  </p:normalViewPr>
  <p:slideViewPr>
    <p:cSldViewPr>
      <p:cViewPr>
        <p:scale>
          <a:sx n="75" d="100"/>
          <a:sy n="75" d="100"/>
        </p:scale>
        <p:origin x="-7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oqD7_QhhBXM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hyperlink" Target="http://www.kidzsearch.com/wiki/Mus%C3%A9e_d'Orsa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 descr="Cap 2016-07-09 15-47-24-4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036" y="1192560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944216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www.youtube.com/watch?v=oqD7_QhhBXM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278359" y="1228690"/>
            <a:ext cx="2917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Edgar Degas Artwork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painting do you like best? Why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 you think Degas drew many ballerinas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504764"/>
            <a:ext cx="4860032" cy="692497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like the most famous painting of Degas, Rehearsal of The Scene best. That’s because I can imagine how the rehearsal of a ballet performance would be at that time.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474776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guess that he has great interests in and sympathy for ballerinas.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Musée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d'Orsay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</a:t>
            </a:r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13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Different Museum Tour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Musée</a:t>
            </a:r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d'Orsay</a:t>
            </a:r>
            <a:endParaRPr lang="en-US" altLang="ko-KR" sz="22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www.kidzsearch.com/wiki/Mus%C3%A9e_d'Orsay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Museum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Orsay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was a railway station in 1900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wasn’t a museum until 1976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has the largest number of artworks of Impressionism in the world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Monet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Degas, and Van Gogh were impressionists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only exhibits paintings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46" name="TextBox 45"/>
          <p:cNvSpPr txBox="1"/>
          <p:nvPr/>
        </p:nvSpPr>
        <p:spPr>
          <a:xfrm>
            <a:off x="6804248" y="2780928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72400" y="3140968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40152" y="4077072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164288" y="4725144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668344" y="5157192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2555976" y="3591082"/>
            <a:ext cx="1800000" cy="150120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9" name="그림 28" descr="DSC0233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3690572"/>
            <a:ext cx="1728192" cy="1301786"/>
          </a:xfrm>
          <a:prstGeom prst="rect">
            <a:avLst/>
          </a:prstGeom>
        </p:spPr>
      </p:pic>
      <p:pic>
        <p:nvPicPr>
          <p:cNvPr id="30" name="Picture 2" descr="C:\Users\PARK\Desktop\이퓨처\B1_pictures\Unit 13\shutterstock_1767528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27784" y="3750940"/>
            <a:ext cx="1656184" cy="1138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1995</TotalTime>
  <Words>171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262</cp:revision>
  <dcterms:created xsi:type="dcterms:W3CDTF">2016-06-23T01:52:14Z</dcterms:created>
  <dcterms:modified xsi:type="dcterms:W3CDTF">2016-09-19T04:28:01Z</dcterms:modified>
</cp:coreProperties>
</file>