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015" autoAdjust="0"/>
    <p:restoredTop sz="85031" autoAdjust="0"/>
  </p:normalViewPr>
  <p:slideViewPr>
    <p:cSldViewPr>
      <p:cViewPr varScale="1">
        <p:scale>
          <a:sx n="73" d="100"/>
          <a:sy n="73" d="100"/>
        </p:scale>
        <p:origin x="-96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19T14:28:07.738" idx="13">
    <p:pos x="2287" y="441"/>
    <p:text>
추후에 최종 교정지 나오면 유닛 도비라 페이지 바꾸기 (school's sports day)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mUKt5u7TDOQ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nwf.org/Kids/Ranger-Rick/Animals/Mixture-of-Species/Animal-Olympics.aspx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 descr="Cap 2016-07-09 15-47-32-8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4481" y="1170626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www.youtube.com/watch?v=mUKt5u7TDOQ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944406" y="1228690"/>
            <a:ext cx="15856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Sports Day</a:t>
            </a:r>
            <a:endParaRPr lang="en-US" altLang="ko-KR" sz="20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cs typeface="Tahoma" pitchFamily="34" charset="0"/>
              </a:rPr>
              <a:t>events on the sports day do you find interesting</a:t>
            </a:r>
            <a:r>
              <a:rPr lang="en-US" altLang="ko-KR" sz="1600" dirty="0" smtClean="0">
                <a:latin typeface="Tahoma" pitchFamily="34" charset="0"/>
                <a:cs typeface="Tahoma" pitchFamily="34" charset="0"/>
              </a:rPr>
              <a:t>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cs typeface="Tahoma" pitchFamily="34" charset="0"/>
              </a:rPr>
              <a:t>events did you enter on your school sports day?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find a relay race interesting.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4408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entered the long jump and won the first place.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모서리가 둥근 직사각형 1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976" y="3591082"/>
            <a:ext cx="1800000" cy="1501200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Animal athletes</a:t>
            </a:r>
          </a:p>
        </p:txBody>
      </p:sp>
      <p:pic>
        <p:nvPicPr>
          <p:cNvPr id="27" name="Picture 2" descr="C:\Users\PARK\Desktop\이퓨처\B1_pictures\Unit 16\shutterstock_1275513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681460"/>
            <a:ext cx="1728192" cy="1273733"/>
          </a:xfrm>
          <a:prstGeom prst="rect">
            <a:avLst/>
          </a:prstGeom>
          <a:noFill/>
        </p:spPr>
      </p:pic>
      <p:pic>
        <p:nvPicPr>
          <p:cNvPr id="28" name="Picture 2" descr="C:\Users\PARK\Desktop\이퓨처\B1\B1_pictures\Unit 16\shutterstock_1033133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3766007"/>
            <a:ext cx="1656102" cy="1103153"/>
          </a:xfrm>
          <a:prstGeom prst="rect">
            <a:avLst/>
          </a:prstGeom>
          <a:noFill/>
        </p:spPr>
      </p:pic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779912" y="6505599"/>
            <a:ext cx="5364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</a:t>
            </a:r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16 </a:t>
            </a:r>
            <a:r>
              <a:rPr lang="en-US" altLang="ko-KR" sz="1400" dirty="0" err="1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Animalympics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String Instruments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27258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6"/>
              </a:rPr>
              <a:t>https://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6"/>
              </a:rPr>
              <a:t>www.nwf.org/Kids/Ranger-Rick/Animals/Mixture-of-Species/Animal-Olympics.aspx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58" name="순서도: 처리 57"/>
          <p:cNvSpPr/>
          <p:nvPr/>
        </p:nvSpPr>
        <p:spPr>
          <a:xfrm>
            <a:off x="4860032" y="2553753"/>
            <a:ext cx="3816424" cy="3755567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직사각형 58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61" name="그룹 60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62" name="타원 6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3" name="그림 62" descr="제목 없음-1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64" name="직사각형 63"/>
          <p:cNvSpPr/>
          <p:nvPr/>
        </p:nvSpPr>
        <p:spPr>
          <a:xfrm>
            <a:off x="4932040" y="2553753"/>
            <a:ext cx="374441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high can the spittle bug jump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fast do the male bighorn sheep clash their horns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animal is the best long distance swimmer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come can the southern cricket frog be the best leaper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long can a sperm whale stay in the ocean without air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able to jump 115 times higher than its body length.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0" y="3140968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collide their horns up to at a speed of 80km an hour.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0" y="3933056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Chinook salmon swims around 3,200km from the sea to the inland.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" y="47971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That is because it has strong and long legs.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0" y="558488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can stay deep down for about 1 to 2 hours.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2009</TotalTime>
  <Words>201</Words>
  <Application>Microsoft Office PowerPoint</Application>
  <PresentationFormat>화면 슬라이드 쇼(4:3)</PresentationFormat>
  <Paragraphs>38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275</cp:revision>
  <dcterms:created xsi:type="dcterms:W3CDTF">2016-06-23T01:52:14Z</dcterms:created>
  <dcterms:modified xsi:type="dcterms:W3CDTF">2016-09-19T05:31:58Z</dcterms:modified>
</cp:coreProperties>
</file>