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27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0sYmpV8Ss-c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spottygreenfrog.co.uk/10-interesting-facts-about-worms/a-4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 descr="Cap 2016-07-09 15-46-28-7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166" y="1184226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ko-KR" sz="1600" dirty="0" smtClean="0">
                <a:latin typeface="Tahoma" pitchFamily="34" charset="0"/>
                <a:cs typeface="Tahoma" pitchFamily="34" charset="0"/>
                <a:hlinkClick r:id="rId5"/>
              </a:rPr>
              <a:t>https://www.youtube.com/watch?v=0sYmpV8Ss-c</a:t>
            </a:r>
            <a:r>
              <a:rPr lang="en-GB" altLang="ko-KR" sz="1600" dirty="0" smtClean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61902" y="1243360"/>
            <a:ext cx="25506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Don’t Waste Food!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could the red larva save money?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do you use your leftovers?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could save money by reducing food waste.</a:t>
            </a:r>
            <a:endParaRPr lang="ko-KR" altLang="en-US" sz="13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328791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make fried rice. </a:t>
            </a: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keep leftovers in the refrigerator and reheat them. </a:t>
            </a: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cook foods with left ingredients.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Worms help the environment.</a:t>
            </a:r>
            <a:endParaRPr lang="en-US" altLang="ko-KR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03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Make Your Own Dirt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Interesting Facts about worms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http://www.spottygreenfrog.co.uk/10-interesting-facts-about-worms/a-46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Worms eat only the things that are alive.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Worms can live up to 5 years.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Worms can eat as much as they weigh in a day.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Even when cut in half, the head part of a worm will survive.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Worms use lungs to breathe.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6156176" y="278092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28384" y="314096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60232" y="3825915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12360" y="4509120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56376" y="494116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27" name="Picture 2" descr="C:\Users\PARK\Desktop\이퓨처\B1_pictures\Unit 03\shutterstock_128580272.ep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5468" y="3617466"/>
            <a:ext cx="1690435" cy="1440000"/>
          </a:xfrm>
          <a:prstGeom prst="rect">
            <a:avLst/>
          </a:prstGeom>
          <a:noFill/>
        </p:spPr>
      </p:pic>
      <p:pic>
        <p:nvPicPr>
          <p:cNvPr id="35" name="Picture 3" descr="C:\Users\PARK\Desktop\이퓨처\B1_pictures\Unit 03\shutterstock_2451805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9407" y="3616446"/>
            <a:ext cx="1523469" cy="14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1834</TotalTime>
  <Words>165</Words>
  <Application>Microsoft Office PowerPoint</Application>
  <PresentationFormat>화면 슬라이드 쇼(4:3)</PresentationFormat>
  <Paragraphs>37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248</cp:revision>
  <dcterms:created xsi:type="dcterms:W3CDTF">2016-06-23T01:52:14Z</dcterms:created>
  <dcterms:modified xsi:type="dcterms:W3CDTF">2016-09-15T07:56:35Z</dcterms:modified>
</cp:coreProperties>
</file>