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5" autoAdjust="0"/>
    <p:restoredTop sz="85031" autoAdjust="0"/>
  </p:normalViewPr>
  <p:slideViewPr>
    <p:cSldViewPr>
      <p:cViewPr varScale="1">
        <p:scale>
          <a:sx n="85" d="100"/>
          <a:sy n="85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s://www.youtube.com/watch?v=IqArHwtvE9Y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hyperlink" Target="http://easyscienceforkids.com/all-about-thomas-edis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https://www.youtube.com/watch?v=IqArHwtvE9Y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043518" y="1243360"/>
            <a:ext cx="33874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Accidental Inventions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invention do you think is the most useful? And why?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other inventions can you think of?</a:t>
            </a:r>
          </a:p>
        </p:txBody>
      </p:sp>
      <p:pic>
        <p:nvPicPr>
          <p:cNvPr id="24" name="그림 23" descr="Cap 2016-06-23 10-56-39-8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3161" y="1184052"/>
            <a:ext cx="3960000" cy="506163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penicillin is most useful because it kills bacteria and cures diseases.</a:t>
            </a:r>
            <a:endParaRPr lang="ko-KR" altLang="en-US" sz="13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15719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use post-it notes (sticky notes) every day. I find it very useful.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69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Thomas Edison and Carbon filament lamp, </a:t>
            </a:r>
            <a:b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invented in 1879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623694" cy="1500198"/>
          </a:xfrm>
          <a:prstGeom prst="roundRect">
            <a:avLst/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483768" y="3591082"/>
            <a:ext cx="1786520" cy="1500198"/>
          </a:xfrm>
          <a:prstGeom prst="roundRect">
            <a:avLst/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01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Whoops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. .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 Invention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Thomas Edison and His Great Inventions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http://easyscienceforkids.com/all-about-thomas-edison/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Edison’s inventions help people  live more comfortably.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Edison was a fast learner at school.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Edison’s mother was frustrated with her son.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Edison was almost deaf because of a disease.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Edison started operating telegraphs when he was 22.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4" name="Picture 2" descr="C:\Users\PARK\Downloads\shutterstock_2443931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704" y="3645024"/>
            <a:ext cx="1080000" cy="1423636"/>
          </a:xfrm>
          <a:prstGeom prst="rect">
            <a:avLst/>
          </a:prstGeom>
          <a:noFill/>
        </p:spPr>
      </p:pic>
      <p:pic>
        <p:nvPicPr>
          <p:cNvPr id="27" name="Picture 3" descr="C:\Users\PARK\Desktop\이퓨처\B1_pictures\Unit 01\shutterstock_2316682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3645024"/>
            <a:ext cx="1224016" cy="1354563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7380312" y="2780928"/>
            <a:ext cx="432048" cy="323165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84168" y="3429000"/>
            <a:ext cx="432048" cy="323165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88224" y="4077072"/>
            <a:ext cx="432048" cy="323165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88224" y="4762019"/>
            <a:ext cx="432048" cy="323165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84368" y="5410091"/>
            <a:ext cx="432048" cy="323165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animBg="1"/>
      <p:bldP spid="29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1824</TotalTime>
  <Words>168</Words>
  <Application>Microsoft Office PowerPoint</Application>
  <PresentationFormat>화면 슬라이드 쇼(4:3)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245</cp:revision>
  <dcterms:created xsi:type="dcterms:W3CDTF">2016-06-23T01:52:14Z</dcterms:created>
  <dcterms:modified xsi:type="dcterms:W3CDTF">2016-09-15T07:42:55Z</dcterms:modified>
</cp:coreProperties>
</file>