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62" r:id="rId2"/>
    <p:sldId id="261" r:id="rId3"/>
  </p:sldIdLst>
  <p:sldSz cx="9144000" cy="6858000" type="screen4x3"/>
  <p:notesSz cx="6864350" cy="99964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HS" initials="PHS" lastIdx="1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4CE"/>
    <a:srgbClr val="FFFFCC"/>
    <a:srgbClr val="B81908"/>
    <a:srgbClr val="990033"/>
    <a:srgbClr val="FFCC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2045" autoAdjust="0"/>
    <p:restoredTop sz="85031" autoAdjust="0"/>
  </p:normalViewPr>
  <p:slideViewPr>
    <p:cSldViewPr>
      <p:cViewPr varScale="1">
        <p:scale>
          <a:sx n="85" d="100"/>
          <a:sy n="85" d="100"/>
        </p:scale>
        <p:origin x="-219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3384" y="-78"/>
      </p:cViewPr>
      <p:guideLst>
        <p:guide orient="horz" pos="3148"/>
        <p:guide pos="2162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7788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903BCD-E015-482C-BA8F-750354A9C670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7450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748213"/>
            <a:ext cx="5492750" cy="44989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7788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82CBFE-5AE9-4F21-B730-A360EF6775C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sz="1100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hyperlink" Target="https://www.youtube.com/watch?v=zcpjLgvttBc" TargetMode="Externa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4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hyperlink" Target="https://www.englishclub.com/kids/shapes.htm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그림 29" descr="Cap 2016-07-09 15-46-31-54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4844" y="1188244"/>
            <a:ext cx="3960000" cy="5151954"/>
          </a:xfrm>
          <a:prstGeom prst="rect">
            <a:avLst/>
          </a:prstGeom>
        </p:spPr>
      </p:pic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5"/>
              </a:rPr>
              <a:t>https://www.youtube.com/watch?v=zcpjLgvttBc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en-GB" altLang="ko-KR" sz="1600" dirty="0" smtClean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5553273" y="1243360"/>
            <a:ext cx="236795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0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Draw the Shapes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 smtClean="0"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How would you describe a cube?</a:t>
            </a:r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 algn="just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What are some examples of cube-shaped objects?</a:t>
            </a:r>
            <a:endParaRPr lang="ko-KR" altLang="en-US" sz="1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" y="4504764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has 12 equal sides. </a:t>
            </a:r>
          </a:p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is a kind of 3D (three-dimensional) shapes.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229200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An ice cube, a cardboard box, a dice, and a Christmas present are all examples of a cube.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396044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Shapes in life</a:t>
            </a:r>
            <a:endParaRPr lang="en-US" altLang="ko-KR" sz="15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042" y="3591082"/>
            <a:ext cx="1800000" cy="1500198"/>
          </a:xfrm>
          <a:prstGeom prst="roundRect">
            <a:avLst>
              <a:gd name="adj" fmla="val 7778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 smtClean="0">
              <a:solidFill>
                <a:schemeClr val="tx1"/>
              </a:solidFill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55976" y="3591082"/>
            <a:ext cx="1800000" cy="1501200"/>
          </a:xfrm>
          <a:prstGeom prst="roundRect">
            <a:avLst>
              <a:gd name="adj" fmla="val 7848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 smtClean="0">
              <a:solidFill>
                <a:schemeClr val="tx1"/>
              </a:solidFill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364088" y="6505599"/>
            <a:ext cx="3779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04 </a:t>
            </a:r>
            <a:r>
              <a:rPr lang="en-US" altLang="ko-KR" sz="1400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 UFO? An IFO!</a:t>
            </a:r>
            <a:endParaRPr lang="ko-KR" altLang="en-US" sz="1400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1475656" y="1089321"/>
            <a:ext cx="619268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Learn About Shapes</a:t>
            </a: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94637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4"/>
              </a:rPr>
              <a:t>https://www.englishclub.com/kids/shapes.htm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</p:txBody>
      </p:sp>
      <p:sp>
        <p:nvSpPr>
          <p:cNvPr id="50" name="순서도: 처리 49"/>
          <p:cNvSpPr/>
          <p:nvPr/>
        </p:nvSpPr>
        <p:spPr>
          <a:xfrm>
            <a:off x="4860032" y="2481745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14918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Answer the </a:t>
            </a:r>
            <a:r>
              <a:rPr lang="en-US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questions below </a:t>
            </a:r>
            <a:r>
              <a:rPr lang="en-US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according to </a:t>
            </a:r>
            <a:r>
              <a:rPr lang="en-US" altLang="ko-KR" b="1" smtClean="0">
                <a:latin typeface="Tahoma" pitchFamily="34" charset="0"/>
                <a:ea typeface="Tahoma" pitchFamily="34" charset="0"/>
                <a:cs typeface="Tahoma" pitchFamily="34" charset="0"/>
              </a:rPr>
              <a:t>the </a:t>
            </a:r>
            <a:r>
              <a:rPr lang="en-US" altLang="ko-KR" b="1" smtClean="0">
                <a:latin typeface="Tahoma" pitchFamily="34" charset="0"/>
                <a:ea typeface="Tahoma" pitchFamily="34" charset="0"/>
                <a:cs typeface="Tahoma" pitchFamily="34" charset="0"/>
              </a:rPr>
              <a:t>article.</a:t>
            </a:r>
            <a:endParaRPr lang="en-US" altLang="ko-KR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6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553753"/>
            <a:ext cx="3600400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Which shape is the roof of a house?</a:t>
            </a:r>
          </a:p>
          <a:p>
            <a:pPr marL="342900" indent="-342900"/>
            <a:endParaRPr lang="en-US" altLang="ko-KR" sz="8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What are some examples of a triangle?</a:t>
            </a: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Which shape is the clock on the wall? 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Which shape is the picture on the wall?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What are some examples of rectangle-shaped objects in this classroom?</a:t>
            </a:r>
          </a:p>
        </p:txBody>
      </p:sp>
      <p:grpSp>
        <p:nvGrpSpPr>
          <p:cNvPr id="2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pic>
        <p:nvPicPr>
          <p:cNvPr id="33" name="Picture 2" descr="C:\Users\PARK\Desktop\이퓨처\B1_pictures\Unit 04\shutterstock_159939188.jpg"/>
          <p:cNvPicPr>
            <a:picLocks noChangeAspect="1" noChangeArrowheads="1"/>
          </p:cNvPicPr>
          <p:nvPr/>
        </p:nvPicPr>
        <p:blipFill>
          <a:blip r:embed="rId7" cstate="print"/>
          <a:srcRect l="16119" r="11345"/>
          <a:stretch>
            <a:fillRect/>
          </a:stretch>
        </p:blipFill>
        <p:spPr bwMode="auto">
          <a:xfrm>
            <a:off x="611560" y="3645024"/>
            <a:ext cx="1728192" cy="1374900"/>
          </a:xfrm>
          <a:prstGeom prst="rect">
            <a:avLst/>
          </a:prstGeom>
          <a:noFill/>
        </p:spPr>
      </p:pic>
      <p:pic>
        <p:nvPicPr>
          <p:cNvPr id="34" name="Picture 3" descr="C:\Users\PARK\Desktop\이퓨처\B1_pictures\Unit 04\shutterstock_414263419.jpg"/>
          <p:cNvPicPr>
            <a:picLocks noChangeAspect="1" noChangeArrowheads="1"/>
          </p:cNvPicPr>
          <p:nvPr/>
        </p:nvPicPr>
        <p:blipFill>
          <a:blip r:embed="rId8" cstate="print"/>
          <a:srcRect t="11474"/>
          <a:stretch>
            <a:fillRect/>
          </a:stretch>
        </p:blipFill>
        <p:spPr bwMode="auto">
          <a:xfrm>
            <a:off x="2642760" y="3704816"/>
            <a:ext cx="1620000" cy="1274776"/>
          </a:xfrm>
          <a:prstGeom prst="rect">
            <a:avLst/>
          </a:prstGeom>
          <a:noFill/>
        </p:spPr>
      </p:pic>
      <p:sp>
        <p:nvSpPr>
          <p:cNvPr id="36" name="TextBox 35"/>
          <p:cNvSpPr txBox="1"/>
          <p:nvPr/>
        </p:nvSpPr>
        <p:spPr>
          <a:xfrm>
            <a:off x="0" y="2553753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is triangular.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0" y="3213438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 slice of pizza or cheese cut in that shape are examples of a triangle.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0" y="3849897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is round.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" y="4565621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is square.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0" y="5290057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 blackboard, a desk, and a door are examples of a rectangle.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42" grpId="0" animBg="1"/>
      <p:bldP spid="43" grpId="0" animBg="1"/>
      <p:bldP spid="44" grpId="0" animBg="1"/>
      <p:bldP spid="45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1843</TotalTime>
  <Words>198</Words>
  <Application>Microsoft Office PowerPoint</Application>
  <PresentationFormat>화면 슬라이드 쇼(4:3)</PresentationFormat>
  <Paragraphs>36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Grace</dc:creator>
  <cp:lastModifiedBy>PHS</cp:lastModifiedBy>
  <cp:revision>250</cp:revision>
  <dcterms:created xsi:type="dcterms:W3CDTF">2016-06-23T01:52:14Z</dcterms:created>
  <dcterms:modified xsi:type="dcterms:W3CDTF">2016-09-15T08:11:48Z</dcterms:modified>
</cp:coreProperties>
</file>