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4CE"/>
    <a:srgbClr val="FFFFCC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015" autoAdjust="0"/>
    <p:restoredTop sz="85031" autoAdjust="0"/>
  </p:normalViewPr>
  <p:slideViewPr>
    <p:cSldViewPr>
      <p:cViewPr varScale="1">
        <p:scale>
          <a:sx n="85" d="100"/>
          <a:sy n="85" d="100"/>
        </p:scale>
        <p:origin x="-219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3384" y="-78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www.youtube.com/watch?v=mvBzsIeUgWk" TargetMode="Externa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hyperlink" Target="http://www.animalfactguide.com/animal-facts/siberian-tiger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 descr="Cap 2016-07-09 15-46-53-58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144" y="1200944"/>
            <a:ext cx="3960000" cy="5151954"/>
          </a:xfrm>
          <a:prstGeom prst="rect">
            <a:avLst/>
          </a:prstGeom>
        </p:spPr>
      </p:pic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https://www.youtube.com/watch?v=mvBzsIeUgWk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5497168" y="1228690"/>
            <a:ext cx="24801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Miracle Land DMZ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Where is the DMZ?</a:t>
            </a:r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 algn="just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Why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do you think the DMZ is called a miracle land?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" y="443711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follows the border line between South and North Korea.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29200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That is because you can find various kinds of wildlife in the DMZ.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396044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Siberian Tiger</a:t>
            </a: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800000" cy="1500198"/>
          </a:xfrm>
          <a:prstGeom prst="roundRect">
            <a:avLst>
              <a:gd name="adj" fmla="val 777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976" y="3591082"/>
            <a:ext cx="1800000" cy="2574222"/>
          </a:xfrm>
          <a:prstGeom prst="roundRect">
            <a:avLst>
              <a:gd name="adj" fmla="val 78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79912" y="6505599"/>
            <a:ext cx="5364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08 </a:t>
            </a:r>
            <a:r>
              <a:rPr lang="en-US" altLang="ko-KR" sz="14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DMZ: An Untouched Nature Reserve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Siberian Tiger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http://www.animalfactguide.com/animal-facts/siberian-tiger/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grpSp>
        <p:nvGrpSpPr>
          <p:cNvPr id="2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58" name="순서도: 처리 57"/>
          <p:cNvSpPr/>
          <p:nvPr/>
        </p:nvSpPr>
        <p:spPr>
          <a:xfrm>
            <a:off x="4860032" y="2553753"/>
            <a:ext cx="3816424" cy="3755567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직사각형 58"/>
          <p:cNvSpPr/>
          <p:nvPr/>
        </p:nvSpPr>
        <p:spPr>
          <a:xfrm>
            <a:off x="5527273" y="1628800"/>
            <a:ext cx="31491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 according to the article.</a:t>
            </a:r>
          </a:p>
        </p:txBody>
      </p:sp>
      <p:grpSp>
        <p:nvGrpSpPr>
          <p:cNvPr id="61" name="그룹 60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62" name="타원 6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3" name="그림 62" descr="제목 없음-1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64" name="직사각형 63"/>
          <p:cNvSpPr/>
          <p:nvPr/>
        </p:nvSpPr>
        <p:spPr>
          <a:xfrm>
            <a:off x="4932040" y="2553753"/>
            <a:ext cx="360040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kind of species is the Siberian tiger?</a:t>
            </a: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much does adult male tigers weigh?</a:t>
            </a: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Why are they different from other tigers? 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Where does the Amur tiger live?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are the reasons why they decrease in numbers?</a:t>
            </a:r>
          </a:p>
        </p:txBody>
      </p:sp>
      <p:pic>
        <p:nvPicPr>
          <p:cNvPr id="27" name="Picture 2" descr="C:\Users\PARK\Desktop\이퓨처\B1_pictures\Unit 08\shutterstock_9389383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7922" y="3725540"/>
            <a:ext cx="1751830" cy="1223984"/>
          </a:xfrm>
          <a:prstGeom prst="rect">
            <a:avLst/>
          </a:prstGeom>
          <a:noFill/>
        </p:spPr>
      </p:pic>
      <p:pic>
        <p:nvPicPr>
          <p:cNvPr id="28" name="Picture 3" descr="C:\Users\PARK\Desktop\이퓨처\B1_pictures\Unit 08\shutterstock_969106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40484" y="3632324"/>
            <a:ext cx="1638295" cy="2476496"/>
          </a:xfrm>
          <a:prstGeom prst="rect">
            <a:avLst/>
          </a:prstGeom>
          <a:noFill/>
        </p:spPr>
      </p:pic>
      <p:sp>
        <p:nvSpPr>
          <p:cNvPr id="73" name="TextBox 72"/>
          <p:cNvSpPr txBox="1"/>
          <p:nvPr/>
        </p:nvSpPr>
        <p:spPr>
          <a:xfrm>
            <a:off x="0" y="260300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a kind of a cat.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0" y="338654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can weigh up to 320kg.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0" y="4149080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Because they have fewer and lighter stripes. And they have manes as well.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" y="499188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lives in a region in Russia, China, and North Korea. 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0" y="5517232"/>
            <a:ext cx="4860032" cy="692497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There are two major reasons. First, they are losing their habitats in forest. Second, people illegally hunt them for their fur, body parts, and medicines.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1869</TotalTime>
  <Words>215</Words>
  <Application>Microsoft Office PowerPoint</Application>
  <PresentationFormat>화면 슬라이드 쇼(4:3)</PresentationFormat>
  <Paragraphs>39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257</cp:revision>
  <dcterms:created xsi:type="dcterms:W3CDTF">2016-06-23T01:52:14Z</dcterms:created>
  <dcterms:modified xsi:type="dcterms:W3CDTF">2016-09-19T05:32:48Z</dcterms:modified>
</cp:coreProperties>
</file>