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Iau3tqqrXKA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wikihow.com/Respect-Your-Elder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Cap 2016-07-09 15-46-43-9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3480" y="1196752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www.youtube.com/watch?v=Iau3tqqrXKA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222" y="1100680"/>
            <a:ext cx="34900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Korean Pregnant Women </a:t>
            </a:r>
          </a:p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Subway Chip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think people should give up seats for pregnant women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would you feel when you get too old to stand for long on public transportation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feel weak and hard to stand for long when pregnant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522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feel afraid and worried what if I might trip or fall.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Kids and elders sharing moments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05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Would Get Up First?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to Respect Your Elders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www.wikihow.com/Respect-Your-Elders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Ask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elders if they need some help or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not.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You’d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better give up your job to take care of a sick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senior.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Taking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walk helps elders stay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healthy.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 make elders sit still so that they don’t lose any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energy.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Make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a rule to visit your grandmother on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Sundays.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5940152" y="2780928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96336" y="3429000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84168" y="407707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812360" y="4762019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68344" y="5410091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56" name="Picture 2" descr="C:\Users\PARK\Desktop\이퓨처\B1_pictures\Unit 05\shutterstock_337528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881" y="3639502"/>
            <a:ext cx="1683300" cy="1380024"/>
          </a:xfrm>
          <a:prstGeom prst="rect">
            <a:avLst/>
          </a:prstGeom>
          <a:noFill/>
        </p:spPr>
      </p:pic>
      <p:pic>
        <p:nvPicPr>
          <p:cNvPr id="57" name="Picture 3" descr="C:\Users\PARK\Desktop\이퓨처\B1_pictures\Unit 05\shutterstock_1987576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53184" y="3670424"/>
            <a:ext cx="1620000" cy="12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1850</TotalTime>
  <Words>184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251</cp:revision>
  <dcterms:created xsi:type="dcterms:W3CDTF">2016-06-23T01:52:14Z</dcterms:created>
  <dcterms:modified xsi:type="dcterms:W3CDTF">2016-09-15T08:12:37Z</dcterms:modified>
</cp:coreProperties>
</file>