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4CE"/>
    <a:srgbClr val="FFFFCC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015" autoAdjust="0"/>
    <p:restoredTop sz="85031" autoAdjust="0"/>
  </p:normalViewPr>
  <p:slideViewPr>
    <p:cSldViewPr>
      <p:cViewPr varScale="1">
        <p:scale>
          <a:sx n="79" d="100"/>
          <a:sy n="79" d="100"/>
        </p:scale>
        <p:origin x="-1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3384" y="-78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www.youtube.com/watch?v=22r1zWOYiRM" TargetMode="Externa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ciencekids.co.nz/experiments/lemonade.html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 descr="Cap 2016-07-09 15-47-15-2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3480" y="1196752"/>
            <a:ext cx="3960000" cy="5151954"/>
          </a:xfrm>
          <a:prstGeom prst="rect">
            <a:avLst/>
          </a:prstGeom>
        </p:spPr>
      </p:pic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https://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www.youtube.com/watch?v=22r1zWOYiRM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5281565" y="1228690"/>
            <a:ext cx="29113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Magic Trick with Milk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do you like the experiment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 algn="just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do you think of science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" y="450476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was great, and I would like to try 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it.</a:t>
            </a:r>
            <a:endParaRPr lang="en-US" altLang="ko-KR" sz="13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0" y="5368860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am not that interested in science, but I think we can easily find the scientific facts in our everyday 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lives.</a:t>
            </a:r>
            <a:endParaRPr lang="en-US" altLang="ko-KR" sz="13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7544" y="5250686"/>
            <a:ext cx="396044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Kids doing science experiments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800000" cy="1500198"/>
          </a:xfrm>
          <a:prstGeom prst="roundRect">
            <a:avLst>
              <a:gd name="adj" fmla="val 777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976" y="3591082"/>
            <a:ext cx="1800000" cy="1494102"/>
          </a:xfrm>
          <a:prstGeom prst="roundRect">
            <a:avLst>
              <a:gd name="adj" fmla="val 78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7" name="Picture 3" descr="C:\Users\PARK\Desktop\이퓨처\B1_pictures\Unit 12\shutterstock_814558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741188"/>
            <a:ext cx="1728192" cy="1188132"/>
          </a:xfrm>
          <a:prstGeom prst="rect">
            <a:avLst/>
          </a:prstGeom>
          <a:noFill/>
        </p:spPr>
      </p:pic>
      <p:pic>
        <p:nvPicPr>
          <p:cNvPr id="28" name="Picture 2" descr="C:\Users\PARK\Desktop\이퓨처\B1_pictures\Unit 12\shutterstock_3883522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03991" y="3680936"/>
            <a:ext cx="1714101" cy="1311661"/>
          </a:xfrm>
          <a:prstGeom prst="rect">
            <a:avLst/>
          </a:prstGeom>
          <a:noFill/>
        </p:spPr>
      </p:pic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3779912" y="6505599"/>
            <a:ext cx="5364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</a:t>
            </a:r>
            <a:r>
              <a:rPr lang="en-US" altLang="ko-KR" sz="1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12 </a:t>
            </a:r>
            <a:r>
              <a:rPr lang="en-US" altLang="ko-KR" sz="14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Sweet Science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Science Experiments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6"/>
              </a:rPr>
              <a:t>http://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6"/>
              </a:rPr>
              <a:t>www.sciencekids.co.nz/experiments/lemonade.html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58" name="순서도: 처리 57"/>
          <p:cNvSpPr/>
          <p:nvPr/>
        </p:nvSpPr>
        <p:spPr>
          <a:xfrm>
            <a:off x="4860032" y="2553753"/>
            <a:ext cx="3816424" cy="3755567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직사각형 58"/>
          <p:cNvSpPr/>
          <p:nvPr/>
        </p:nvSpPr>
        <p:spPr>
          <a:xfrm>
            <a:off x="5527273" y="1628800"/>
            <a:ext cx="31491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 according to the article.</a:t>
            </a:r>
          </a:p>
        </p:txBody>
      </p:sp>
      <p:grpSp>
        <p:nvGrpSpPr>
          <p:cNvPr id="61" name="그룹 60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62" name="타원 6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3" name="그림 62" descr="제목 없음-1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64" name="직사각형 63"/>
          <p:cNvSpPr/>
          <p:nvPr/>
        </p:nvSpPr>
        <p:spPr>
          <a:xfrm>
            <a:off x="4932040" y="2553753"/>
            <a:ext cx="374441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do you need to make lemon soda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much water should you put in the glass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should the mixture be like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 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are the bubbles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does the bubbles form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0" y="2603004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need a little bit of lemon, water, sugar, a glass, and a teaspoon of baking soda.</a:t>
            </a:r>
            <a:endParaRPr lang="en-US" altLang="ko-KR" sz="13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0" y="335699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should pour as much water as lemon juice in the glass.</a:t>
            </a:r>
            <a:endParaRPr lang="en-US" altLang="ko-KR" sz="13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0" y="4088685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should have bubbles and taste like a 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lemonade.</a:t>
            </a:r>
            <a:endParaRPr lang="en-US" altLang="ko-KR" sz="13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" y="4792796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are carbon dioxide.</a:t>
            </a:r>
            <a:endParaRPr lang="en-US" altLang="ko-KR" sz="13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0" y="5368860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chemical reaction occurs when the lemon (an acid) is added to the baking soda (a base).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1955</TotalTime>
  <Words>209</Words>
  <Application>Microsoft Office PowerPoint</Application>
  <PresentationFormat>화면 슬라이드 쇼(4:3)</PresentationFormat>
  <Paragraphs>40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266</cp:revision>
  <dcterms:created xsi:type="dcterms:W3CDTF">2016-06-23T01:52:14Z</dcterms:created>
  <dcterms:modified xsi:type="dcterms:W3CDTF">2016-09-19T04:13:52Z</dcterms:modified>
</cp:coreProperties>
</file>