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015" autoAdjust="0"/>
    <p:restoredTop sz="85031" autoAdjust="0"/>
  </p:normalViewPr>
  <p:slideViewPr>
    <p:cSldViewPr>
      <p:cViewPr varScale="1">
        <p:scale>
          <a:sx n="73" d="100"/>
          <a:sy n="73" d="100"/>
        </p:scale>
        <p:origin x="-9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TZF-f9p-H-k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lassicsforkids.com/music/instruments_list.asp?family=Strin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 descr="Cap 2016-07-09 15-47-27-4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665" y="1177858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www.youtube.com/watch?v=TZF-f9p-H-k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325647" y="1228690"/>
            <a:ext cx="2823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Musical </a:t>
            </a:r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Instruments</a:t>
            </a:r>
            <a:endParaRPr lang="en-US" altLang="ko-KR" sz="20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are string instruments? Name a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few.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instrument do you want to learn to play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violin, cello, and the viola are string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instruments.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want to learn to play the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violin.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2070166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String instruments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Picture 2" descr="C:\Users\PARK\Desktop\이퓨처\B1_pictures\Unit 14\shutterstock_92108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689" y="3625543"/>
            <a:ext cx="1584176" cy="1429808"/>
          </a:xfrm>
          <a:prstGeom prst="rect">
            <a:avLst/>
          </a:prstGeom>
          <a:noFill/>
        </p:spPr>
      </p:pic>
      <p:pic>
        <p:nvPicPr>
          <p:cNvPr id="30" name="Picture 3" descr="C:\Users\PARK\Desktop\이퓨처\B1_pictures\Unit 14\shutterstock_1313039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662212"/>
            <a:ext cx="1080120" cy="1960199"/>
          </a:xfrm>
          <a:prstGeom prst="rect">
            <a:avLst/>
          </a:prstGeom>
          <a:noFill/>
        </p:spPr>
      </p:pic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779912" y="6505599"/>
            <a:ext cx="536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Sound of Strings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String Instruments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http://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www.classicsforkids.com/music/instruments_list.asp?family=String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58" name="순서도: 처리 57"/>
          <p:cNvSpPr/>
          <p:nvPr/>
        </p:nvSpPr>
        <p:spPr>
          <a:xfrm>
            <a:off x="4860032" y="2553753"/>
            <a:ext cx="3816424" cy="3755567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62" name="타원 6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3" name="그림 62" descr="제목 없음-1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64" name="직사각형 63"/>
          <p:cNvSpPr/>
          <p:nvPr/>
        </p:nvSpPr>
        <p:spPr>
          <a:xfrm>
            <a:off x="4932040" y="2553753"/>
            <a:ext cx="374441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strings does a banjo have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a cello positioned between when played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the biggest string instrument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was the harp first played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fruit does the lute look like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five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strings.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0" y="33569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held between the knees of the player.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0" y="42167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double bass is the largest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one.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" y="50088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first played pre-historic times.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558488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looks like a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pear.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2005</TotalTime>
  <Words>165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274</cp:revision>
  <dcterms:created xsi:type="dcterms:W3CDTF">2016-06-23T01:52:14Z</dcterms:created>
  <dcterms:modified xsi:type="dcterms:W3CDTF">2016-09-19T05:18:30Z</dcterms:modified>
</cp:coreProperties>
</file>