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E"/>
    <a:srgbClr val="FFFFCC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249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3384" y="-78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YOnXuDWL2Qs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sciencekids.co.nz/sciencefacts/vehicles/hotairballoons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 descr="Cap 2016-07-09 15-47-07-6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44" y="1171352"/>
            <a:ext cx="3960000" cy="5151954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944216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https://www.youtube.com/watch?v=YOnXuDWL2Qs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89955" y="1228690"/>
            <a:ext cx="2494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Best Vacation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would you like to go for a vacation?</a:t>
            </a:r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 algn="just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want to do there?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like to visit Hawaii.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747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do snorkeling.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Hot air balloon flying over the nature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800000" cy="1500198"/>
          </a:xfrm>
          <a:prstGeom prst="roundRect">
            <a:avLst>
              <a:gd name="adj" fmla="val 777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976" y="3591082"/>
            <a:ext cx="1800000" cy="1501200"/>
          </a:xfrm>
          <a:prstGeom prst="roundRect">
            <a:avLst>
              <a:gd name="adj" fmla="val 78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6505599"/>
            <a:ext cx="37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09 </a:t>
            </a:r>
            <a:r>
              <a:rPr lang="en-US" altLang="ko-KR" sz="1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Bird’s-Eye View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Hot Air Balloon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http://www.sciencekids.co.nz/sciencefacts/vehicles/hotairballoons.html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air balloon was the first flight machine that humans could board on.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Hot air is collected on the balloon on top, called an ‘envelope’ .</a:t>
            </a: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Passengers can climb up to the top. 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There is a hole on the top of the balloon.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Hot air balloon can only fly low, like 2,000 meters.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5724128" y="3068960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56376" y="364502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796136" y="4365104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56176" y="501317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0272" y="5698123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29" name="Picture 2" descr="C:\Users\PARK\Desktop\이퓨처\B1_pictures\Unit 09\shutterstock_944476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6268" y="3689314"/>
            <a:ext cx="1584176" cy="1311042"/>
          </a:xfrm>
          <a:prstGeom prst="rect">
            <a:avLst/>
          </a:prstGeom>
          <a:noFill/>
        </p:spPr>
      </p:pic>
      <p:pic>
        <p:nvPicPr>
          <p:cNvPr id="30" name="Picture 3" descr="C:\Users\PARK\Desktop\이퓨처\B1_pictures\Unit 09\shutterstock_127957634.jpg"/>
          <p:cNvPicPr>
            <a:picLocks noChangeAspect="1" noChangeArrowheads="1"/>
          </p:cNvPicPr>
          <p:nvPr/>
        </p:nvPicPr>
        <p:blipFill>
          <a:blip r:embed="rId8" cstate="print"/>
          <a:srcRect r="8696"/>
          <a:stretch>
            <a:fillRect/>
          </a:stretch>
        </p:blipFill>
        <p:spPr bwMode="auto">
          <a:xfrm>
            <a:off x="2622535" y="3729732"/>
            <a:ext cx="1638311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1863</TotalTime>
  <Words>159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255</cp:revision>
  <dcterms:created xsi:type="dcterms:W3CDTF">2016-06-23T01:52:14Z</dcterms:created>
  <dcterms:modified xsi:type="dcterms:W3CDTF">2016-09-19T00:56:11Z</dcterms:modified>
</cp:coreProperties>
</file>