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4CE"/>
    <a:srgbClr val="FFFFCC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045" autoAdjust="0"/>
    <p:restoredTop sz="85031" autoAdjust="0"/>
  </p:normalViewPr>
  <p:slideViewPr>
    <p:cSldViewPr>
      <p:cViewPr>
        <p:scale>
          <a:sx n="75" d="100"/>
          <a:sy n="75" d="100"/>
        </p:scale>
        <p:origin x="-2490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3384" y="-78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youtube.com/watch?v=neKSOWHBG3Q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hyperlink" Target="http://www.socialstudiesforkids.com/articles/holidays/halloweenhistory.h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 descr="Cap 2016-06-23 14-20-51-8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6393" y="1246458"/>
            <a:ext cx="3960000" cy="5061629"/>
          </a:xfrm>
          <a:prstGeom prst="rect">
            <a:avLst/>
          </a:prstGeom>
        </p:spPr>
      </p:pic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https://www.youtube.com/watch?v=neKSOWHBG3Q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916079" y="1243360"/>
            <a:ext cx="36423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Festivals around the World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Which festival do you want to join? </a:t>
            </a: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do you want to do there?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would love to join the Happy </a:t>
            </a:r>
            <a:r>
              <a:rPr lang="en-US" altLang="ko-KR" sz="13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Diwali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ko-KR" altLang="en-US" sz="13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0" y="515719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want to light the candles. They look so beautiful.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2016224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Kids going trick    </a:t>
            </a:r>
            <a:b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or treating on </a:t>
            </a:r>
            <a:b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Halloween</a:t>
            </a:r>
            <a:endParaRPr lang="en-US" altLang="ko-KR" sz="15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800000" cy="1500198"/>
          </a:xfrm>
          <a:prstGeom prst="roundRect">
            <a:avLst>
              <a:gd name="adj" fmla="val 777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976" y="3591082"/>
            <a:ext cx="1800000" cy="2574222"/>
          </a:xfrm>
          <a:prstGeom prst="roundRect">
            <a:avLst>
              <a:gd name="adj" fmla="val 78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64088" y="6505599"/>
            <a:ext cx="3779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</a:t>
            </a:r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02 </a:t>
            </a:r>
            <a:r>
              <a:rPr lang="en-US" altLang="ko-KR" sz="1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Very Special Jack-o-Lantern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History of Halloween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http://www.socialstudiesforkids.com/articles/holidays/halloweenhistory.htm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6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Today people celebrate the dead on Halloween.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It was the Celts’ belief that the souls of the dead came to the Earth on the first day of October.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Samhain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means the mass of all the hollowed.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Events from the Roman empire are left around the world.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People dress up to frighten the souls of the dead off.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28" name="TextBox 27"/>
          <p:cNvSpPr txBox="1"/>
          <p:nvPr/>
        </p:nvSpPr>
        <p:spPr>
          <a:xfrm>
            <a:off x="7380312" y="2780928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16416" y="3645024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88224" y="4293096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668344" y="4978043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08304" y="5733256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pic>
        <p:nvPicPr>
          <p:cNvPr id="33" name="Picture 2" descr="C:\Users\PARK\Desktop\이퓨처\B1_pictures\Unit 02\shutterstock_7017352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5302" y="3663097"/>
            <a:ext cx="1620000" cy="1347987"/>
          </a:xfrm>
          <a:prstGeom prst="rect">
            <a:avLst/>
          </a:prstGeom>
          <a:noFill/>
        </p:spPr>
      </p:pic>
      <p:pic>
        <p:nvPicPr>
          <p:cNvPr id="34" name="Picture 3" descr="C:\Users\PARK\Desktop\이퓨처\B1_pictures\Unit 02\shutterstock_15190589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58490" y="3640832"/>
            <a:ext cx="1579758" cy="2472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1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1829</TotalTime>
  <Words>166</Words>
  <Application>Microsoft Office PowerPoint</Application>
  <PresentationFormat>화면 슬라이드 쇼(4:3)</PresentationFormat>
  <Paragraphs>36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248</cp:revision>
  <dcterms:created xsi:type="dcterms:W3CDTF">2016-06-23T01:52:14Z</dcterms:created>
  <dcterms:modified xsi:type="dcterms:W3CDTF">2016-09-15T07:56:04Z</dcterms:modified>
</cp:coreProperties>
</file>