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249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lYBuY-DnCJc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mcwdn.org/Plants/Roots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Cap 2016-07-09 15-47-12-2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336" y="1184052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944216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https://www.youtube.com/watch?v=lYBuY-DnCJc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114051" y="1228690"/>
            <a:ext cx="3246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potatoes grow?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do potatoes grow?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Which plant roots do we eat other than potatoes?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grow in the soil.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eat carrots, onions, radishes, and sweet potatoes.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Potato plants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11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Look Underground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Roots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http://www.mcwdn.org/Plants/Roots.html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Roots are in the soil.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Hot Roots take food and water.</a:t>
            </a: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Corns have tap roots.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Parts of a plant underground are larger than the ones above the plant.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Root hairs prevent roots taking in water.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7308304" y="2564904"/>
            <a:ext cx="216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72400" y="292494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80312" y="364502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12160" y="472514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40152" y="551723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2555976" y="3591082"/>
            <a:ext cx="1800000" cy="228619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1" name="Picture 2" descr="C:\Users\PARK\Desktop\이퓨처\B1_pictures\Unit 11\shutterstock_3106615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742432"/>
            <a:ext cx="1728192" cy="1226458"/>
          </a:xfrm>
          <a:prstGeom prst="rect">
            <a:avLst/>
          </a:prstGeom>
          <a:noFill/>
        </p:spPr>
      </p:pic>
      <p:pic>
        <p:nvPicPr>
          <p:cNvPr id="32" name="Picture 3" descr="C:\Users\PARK\Desktop\이퓨처\B1_pictures\Unit 11\shutterstock_1126158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18408" y="3618828"/>
            <a:ext cx="1281324" cy="2220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1981</TotalTime>
  <Words>135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260</cp:revision>
  <dcterms:created xsi:type="dcterms:W3CDTF">2016-06-23T01:52:14Z</dcterms:created>
  <dcterms:modified xsi:type="dcterms:W3CDTF">2016-09-19T05:33:39Z</dcterms:modified>
</cp:coreProperties>
</file>