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3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cE6OeRZB_Wc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dkfindout.com/uk/history/stone-age/stone-age-foo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6-50-8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844" y="1200944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944216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www.youtube.com/watch?v=cE6OeRZB_Wc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173362" y="1228690"/>
            <a:ext cx="31277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Day in the Stone Age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should you learn for a day in the Stone Age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 of food do you think people would eat in the Stone Age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should be able to make a fire. 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need to learn how to hunt and gather food.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must have gathered fruits and hunted fish and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animals.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Stone-Age food and tools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07 </a:t>
            </a:r>
            <a:r>
              <a:rPr lang="en-US" altLang="ko-KR" sz="1400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Ook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and </a:t>
            </a:r>
            <a:r>
              <a:rPr lang="en-US" altLang="ko-KR" sz="1400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Aak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Stone-Age food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http://www.dkfindout.com/uk/history/stone-age/stone-age-food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Stone Age people were hunter-gatherers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grew crops in the field in the early Stone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Age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gathered eggs of birds for food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had tools to catch fish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stayed by the sea to grow crops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7020272" y="285293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236296" y="357301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868144" y="436510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884368" y="494116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40152" y="575865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pic>
        <p:nvPicPr>
          <p:cNvPr id="27" name="Picture 2" descr="C:\Users\PARK\Desktop\이퓨처\B1_pictures\Unit 07\shutterstock_1459058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2418" y="3645024"/>
            <a:ext cx="1641934" cy="1379225"/>
          </a:xfrm>
          <a:prstGeom prst="rect">
            <a:avLst/>
          </a:prstGeom>
          <a:noFill/>
        </p:spPr>
      </p:pic>
      <p:pic>
        <p:nvPicPr>
          <p:cNvPr id="28" name="Picture 3" descr="C:\Users\PARK\Desktop\이퓨처\B1_pictures\Unit 07\shutterstock_41016235.jpg"/>
          <p:cNvPicPr>
            <a:picLocks noChangeAspect="1" noChangeArrowheads="1"/>
          </p:cNvPicPr>
          <p:nvPr/>
        </p:nvPicPr>
        <p:blipFill>
          <a:blip r:embed="rId8" cstate="print"/>
          <a:srcRect l="7200" t="20160" r="35201" b="4242"/>
          <a:stretch>
            <a:fillRect/>
          </a:stretch>
        </p:blipFill>
        <p:spPr bwMode="auto">
          <a:xfrm>
            <a:off x="2746400" y="3663026"/>
            <a:ext cx="1440160" cy="135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1867</TotalTime>
  <Words>168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254</cp:revision>
  <dcterms:created xsi:type="dcterms:W3CDTF">2016-06-23T01:52:14Z</dcterms:created>
  <dcterms:modified xsi:type="dcterms:W3CDTF">2016-09-15T08:52:28Z</dcterms:modified>
</cp:coreProperties>
</file>