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248" autoAdjust="0"/>
    <p:restoredTop sz="85031" autoAdjust="0"/>
  </p:normalViewPr>
  <p:slideViewPr>
    <p:cSldViewPr>
      <p:cViewPr varScale="1">
        <p:scale>
          <a:sx n="72" d="100"/>
          <a:sy n="72" d="100"/>
        </p:scale>
        <p:origin x="-11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zl5QodAFuVk&amp;list=PL3VD8MnxHymBQsFqQHJcSysHl0AD190_H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fit.webmd.com/kids/move/article/exercise-helps-bod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7-30-1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844" y="1175544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668369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ko-KR" sz="1600" dirty="0" smtClean="0">
                <a:latin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GB" altLang="ko-KR" sz="1600" dirty="0" smtClean="0">
                <a:latin typeface="Tahoma" pitchFamily="34" charset="0"/>
                <a:cs typeface="Tahoma" pitchFamily="34" charset="0"/>
                <a:hlinkClick r:id="rId5"/>
              </a:rPr>
              <a:t>www.youtube.com/watch?v=zl5QodAFuVk&amp;list=PL3VD8MnxHymBQsFqQHJcSysHl0AD190_H</a:t>
            </a:r>
            <a:r>
              <a:rPr lang="en-GB" altLang="ko-KR" sz="1600" dirty="0" smtClean="0">
                <a:latin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480337" y="1228690"/>
            <a:ext cx="2513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Shake Break Song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would you feel if you follow their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movements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times a week do you do exercise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feel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refreshed.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5128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play soccer twice a week.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Kids doing exercise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Let’s Stay in Shape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Kids’ Exercise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fit.webmd.com/kids/move/article/exercise-helps-body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exercise, your lungs get stronger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Even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taking out the garbage helps muscles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stretchier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likely to catch a cold when you exercise too often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think better when less oxygen gets to your brain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get a good night’s sleep after exercising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6804248" y="278092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96336" y="357301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24328" y="436510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92280" y="5229200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6256" y="602128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1" name="Picture 3" descr="C:\Users\PARK\Desktop\이퓨처\B1_pictures\Unit 15\shutterstock_811782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6959" y="3814564"/>
            <a:ext cx="1672211" cy="1037098"/>
          </a:xfrm>
          <a:prstGeom prst="rect">
            <a:avLst/>
          </a:prstGeom>
          <a:noFill/>
        </p:spPr>
      </p:pic>
      <p:pic>
        <p:nvPicPr>
          <p:cNvPr id="32" name="Picture 2" descr="C:\Users\PARK\Desktop\이퓨처\B1_pictures\Unit 15\shutterstock_16027676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51268" y="3729732"/>
            <a:ext cx="1620000" cy="1228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2003</TotalTime>
  <Words>148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263</cp:revision>
  <dcterms:created xsi:type="dcterms:W3CDTF">2016-06-23T01:52:14Z</dcterms:created>
  <dcterms:modified xsi:type="dcterms:W3CDTF">2016-09-19T05:27:14Z</dcterms:modified>
</cp:coreProperties>
</file>