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6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Layouts/slideLayout59.xml" ContentType="application/vnd.openxmlformats-officedocument.presentationml.slideLayout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s/slide41.xml" ContentType="application/vnd.openxmlformats-officedocument.presentationml.slide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Layouts/slideLayout40.xml" ContentType="application/vnd.openxmlformats-officedocument.presentationml.slideLayout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s/slide130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Layouts/slideLayout58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Layouts/slideLayout50.xml" ContentType="application/vnd.openxmlformats-officedocument.presentationml.slideLayout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Layouts/slideLayout99.xml" ContentType="application/vnd.openxmlformats-officedocument.presentationml.slideLayout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3.xml" ContentType="application/vnd.openxmlformats-officedocument.them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s/slide167.xml" ContentType="application/vnd.openxmlformats-officedocument.presentationml.slide+xml"/>
  <Override PartName="/ppt/slideLayouts/slideLayout100.xml" ContentType="application/vnd.openxmlformats-officedocument.presentationml.slideLayout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slides/slide181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slides/slide170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8"/>
  </p:notesMasterIdLst>
  <p:handoutMasterIdLst>
    <p:handoutMasterId r:id="rId219"/>
  </p:handoutMasterIdLst>
  <p:sldIdLst>
    <p:sldId id="258" r:id="rId2"/>
    <p:sldId id="583" r:id="rId3"/>
    <p:sldId id="475" r:id="rId4"/>
    <p:sldId id="584" r:id="rId5"/>
    <p:sldId id="476" r:id="rId6"/>
    <p:sldId id="585" r:id="rId7"/>
    <p:sldId id="477" r:id="rId8"/>
    <p:sldId id="586" r:id="rId9"/>
    <p:sldId id="478" r:id="rId10"/>
    <p:sldId id="587" r:id="rId11"/>
    <p:sldId id="479" r:id="rId12"/>
    <p:sldId id="588" r:id="rId13"/>
    <p:sldId id="480" r:id="rId14"/>
    <p:sldId id="589" r:id="rId15"/>
    <p:sldId id="481" r:id="rId16"/>
    <p:sldId id="590" r:id="rId17"/>
    <p:sldId id="482" r:id="rId18"/>
    <p:sldId id="591" r:id="rId19"/>
    <p:sldId id="483" r:id="rId20"/>
    <p:sldId id="592" r:id="rId21"/>
    <p:sldId id="484" r:id="rId22"/>
    <p:sldId id="593" r:id="rId23"/>
    <p:sldId id="485" r:id="rId24"/>
    <p:sldId id="594" r:id="rId25"/>
    <p:sldId id="486" r:id="rId26"/>
    <p:sldId id="595" r:id="rId27"/>
    <p:sldId id="487" r:id="rId28"/>
    <p:sldId id="596" r:id="rId29"/>
    <p:sldId id="488" r:id="rId30"/>
    <p:sldId id="597" r:id="rId31"/>
    <p:sldId id="489" r:id="rId32"/>
    <p:sldId id="598" r:id="rId33"/>
    <p:sldId id="490" r:id="rId34"/>
    <p:sldId id="599" r:id="rId35"/>
    <p:sldId id="491" r:id="rId36"/>
    <p:sldId id="600" r:id="rId37"/>
    <p:sldId id="492" r:id="rId38"/>
    <p:sldId id="601" r:id="rId39"/>
    <p:sldId id="493" r:id="rId40"/>
    <p:sldId id="602" r:id="rId41"/>
    <p:sldId id="494" r:id="rId42"/>
    <p:sldId id="603" r:id="rId43"/>
    <p:sldId id="495" r:id="rId44"/>
    <p:sldId id="604" r:id="rId45"/>
    <p:sldId id="496" r:id="rId46"/>
    <p:sldId id="605" r:id="rId47"/>
    <p:sldId id="497" r:id="rId48"/>
    <p:sldId id="606" r:id="rId49"/>
    <p:sldId id="498" r:id="rId50"/>
    <p:sldId id="607" r:id="rId51"/>
    <p:sldId id="499" r:id="rId52"/>
    <p:sldId id="608" r:id="rId53"/>
    <p:sldId id="500" r:id="rId54"/>
    <p:sldId id="609" r:id="rId55"/>
    <p:sldId id="501" r:id="rId56"/>
    <p:sldId id="611" r:id="rId57"/>
    <p:sldId id="502" r:id="rId58"/>
    <p:sldId id="610" r:id="rId59"/>
    <p:sldId id="503" r:id="rId60"/>
    <p:sldId id="612" r:id="rId61"/>
    <p:sldId id="504" r:id="rId62"/>
    <p:sldId id="613" r:id="rId63"/>
    <p:sldId id="505" r:id="rId64"/>
    <p:sldId id="614" r:id="rId65"/>
    <p:sldId id="506" r:id="rId66"/>
    <p:sldId id="615" r:id="rId67"/>
    <p:sldId id="507" r:id="rId68"/>
    <p:sldId id="616" r:id="rId69"/>
    <p:sldId id="508" r:id="rId70"/>
    <p:sldId id="617" r:id="rId71"/>
    <p:sldId id="509" r:id="rId72"/>
    <p:sldId id="618" r:id="rId73"/>
    <p:sldId id="510" r:id="rId74"/>
    <p:sldId id="619" r:id="rId75"/>
    <p:sldId id="511" r:id="rId76"/>
    <p:sldId id="620" r:id="rId77"/>
    <p:sldId id="512" r:id="rId78"/>
    <p:sldId id="621" r:id="rId79"/>
    <p:sldId id="513" r:id="rId80"/>
    <p:sldId id="622" r:id="rId81"/>
    <p:sldId id="514" r:id="rId82"/>
    <p:sldId id="623" r:id="rId83"/>
    <p:sldId id="515" r:id="rId84"/>
    <p:sldId id="624" r:id="rId85"/>
    <p:sldId id="516" r:id="rId86"/>
    <p:sldId id="625" r:id="rId87"/>
    <p:sldId id="518" r:id="rId88"/>
    <p:sldId id="626" r:id="rId89"/>
    <p:sldId id="519" r:id="rId90"/>
    <p:sldId id="627" r:id="rId91"/>
    <p:sldId id="520" r:id="rId92"/>
    <p:sldId id="628" r:id="rId93"/>
    <p:sldId id="521" r:id="rId94"/>
    <p:sldId id="629" r:id="rId95"/>
    <p:sldId id="522" r:id="rId96"/>
    <p:sldId id="630" r:id="rId97"/>
    <p:sldId id="523" r:id="rId98"/>
    <p:sldId id="631" r:id="rId99"/>
    <p:sldId id="524" r:id="rId100"/>
    <p:sldId id="632" r:id="rId101"/>
    <p:sldId id="525" r:id="rId102"/>
    <p:sldId id="633" r:id="rId103"/>
    <p:sldId id="526" r:id="rId104"/>
    <p:sldId id="634" r:id="rId105"/>
    <p:sldId id="527" r:id="rId106"/>
    <p:sldId id="635" r:id="rId107"/>
    <p:sldId id="528" r:id="rId108"/>
    <p:sldId id="636" r:id="rId109"/>
    <p:sldId id="529" r:id="rId110"/>
    <p:sldId id="637" r:id="rId111"/>
    <p:sldId id="530" r:id="rId112"/>
    <p:sldId id="638" r:id="rId113"/>
    <p:sldId id="531" r:id="rId114"/>
    <p:sldId id="639" r:id="rId115"/>
    <p:sldId id="532" r:id="rId116"/>
    <p:sldId id="640" r:id="rId117"/>
    <p:sldId id="533" r:id="rId118"/>
    <p:sldId id="641" r:id="rId119"/>
    <p:sldId id="534" r:id="rId120"/>
    <p:sldId id="690" r:id="rId121"/>
    <p:sldId id="535" r:id="rId122"/>
    <p:sldId id="642" r:id="rId123"/>
    <p:sldId id="536" r:id="rId124"/>
    <p:sldId id="643" r:id="rId125"/>
    <p:sldId id="537" r:id="rId126"/>
    <p:sldId id="644" r:id="rId127"/>
    <p:sldId id="538" r:id="rId128"/>
    <p:sldId id="645" r:id="rId129"/>
    <p:sldId id="539" r:id="rId130"/>
    <p:sldId id="646" r:id="rId131"/>
    <p:sldId id="540" r:id="rId132"/>
    <p:sldId id="647" r:id="rId133"/>
    <p:sldId id="541" r:id="rId134"/>
    <p:sldId id="648" r:id="rId135"/>
    <p:sldId id="542" r:id="rId136"/>
    <p:sldId id="649" r:id="rId137"/>
    <p:sldId id="543" r:id="rId138"/>
    <p:sldId id="650" r:id="rId139"/>
    <p:sldId id="544" r:id="rId140"/>
    <p:sldId id="651" r:id="rId141"/>
    <p:sldId id="545" r:id="rId142"/>
    <p:sldId id="652" r:id="rId143"/>
    <p:sldId id="546" r:id="rId144"/>
    <p:sldId id="653" r:id="rId145"/>
    <p:sldId id="547" r:id="rId146"/>
    <p:sldId id="654" r:id="rId147"/>
    <p:sldId id="548" r:id="rId148"/>
    <p:sldId id="655" r:id="rId149"/>
    <p:sldId id="549" r:id="rId150"/>
    <p:sldId id="656" r:id="rId151"/>
    <p:sldId id="550" r:id="rId152"/>
    <p:sldId id="657" r:id="rId153"/>
    <p:sldId id="551" r:id="rId154"/>
    <p:sldId id="658" r:id="rId155"/>
    <p:sldId id="552" r:id="rId156"/>
    <p:sldId id="659" r:id="rId157"/>
    <p:sldId id="553" r:id="rId158"/>
    <p:sldId id="660" r:id="rId159"/>
    <p:sldId id="554" r:id="rId160"/>
    <p:sldId id="661" r:id="rId161"/>
    <p:sldId id="555" r:id="rId162"/>
    <p:sldId id="662" r:id="rId163"/>
    <p:sldId id="556" r:id="rId164"/>
    <p:sldId id="663" r:id="rId165"/>
    <p:sldId id="557" r:id="rId166"/>
    <p:sldId id="664" r:id="rId167"/>
    <p:sldId id="558" r:id="rId168"/>
    <p:sldId id="665" r:id="rId169"/>
    <p:sldId id="559" r:id="rId170"/>
    <p:sldId id="666" r:id="rId171"/>
    <p:sldId id="560" r:id="rId172"/>
    <p:sldId id="667" r:id="rId173"/>
    <p:sldId id="561" r:id="rId174"/>
    <p:sldId id="668" r:id="rId175"/>
    <p:sldId id="562" r:id="rId176"/>
    <p:sldId id="669" r:id="rId177"/>
    <p:sldId id="563" r:id="rId178"/>
    <p:sldId id="670" r:id="rId179"/>
    <p:sldId id="564" r:id="rId180"/>
    <p:sldId id="671" r:id="rId181"/>
    <p:sldId id="565" r:id="rId182"/>
    <p:sldId id="672" r:id="rId183"/>
    <p:sldId id="566" r:id="rId184"/>
    <p:sldId id="673" r:id="rId185"/>
    <p:sldId id="567" r:id="rId186"/>
    <p:sldId id="674" r:id="rId187"/>
    <p:sldId id="568" r:id="rId188"/>
    <p:sldId id="675" r:id="rId189"/>
    <p:sldId id="569" r:id="rId190"/>
    <p:sldId id="676" r:id="rId191"/>
    <p:sldId id="570" r:id="rId192"/>
    <p:sldId id="677" r:id="rId193"/>
    <p:sldId id="571" r:id="rId194"/>
    <p:sldId id="678" r:id="rId195"/>
    <p:sldId id="572" r:id="rId196"/>
    <p:sldId id="679" r:id="rId197"/>
    <p:sldId id="573" r:id="rId198"/>
    <p:sldId id="680" r:id="rId199"/>
    <p:sldId id="574" r:id="rId200"/>
    <p:sldId id="681" r:id="rId201"/>
    <p:sldId id="575" r:id="rId202"/>
    <p:sldId id="682" r:id="rId203"/>
    <p:sldId id="576" r:id="rId204"/>
    <p:sldId id="683" r:id="rId205"/>
    <p:sldId id="577" r:id="rId206"/>
    <p:sldId id="684" r:id="rId207"/>
    <p:sldId id="578" r:id="rId208"/>
    <p:sldId id="685" r:id="rId209"/>
    <p:sldId id="579" r:id="rId210"/>
    <p:sldId id="686" r:id="rId211"/>
    <p:sldId id="580" r:id="rId212"/>
    <p:sldId id="687" r:id="rId213"/>
    <p:sldId id="581" r:id="rId214"/>
    <p:sldId id="688" r:id="rId215"/>
    <p:sldId id="582" r:id="rId216"/>
    <p:sldId id="689" r:id="rId21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2F3C"/>
    <a:srgbClr val="008A4B"/>
    <a:srgbClr val="0DB14B"/>
    <a:srgbClr val="0D81BD"/>
    <a:srgbClr val="FFC20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34" autoAdjust="0"/>
    <p:restoredTop sz="94660"/>
  </p:normalViewPr>
  <p:slideViewPr>
    <p:cSldViewPr>
      <p:cViewPr>
        <p:scale>
          <a:sx n="100" d="100"/>
          <a:sy n="100" d="100"/>
        </p:scale>
        <p:origin x="-25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11" Type="http://schemas.openxmlformats.org/officeDocument/2006/relationships/slide" Target="slides/slide210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slide" Target="slides/slide205.xml"/><Relationship Id="rId201" Type="http://schemas.openxmlformats.org/officeDocument/2006/relationships/slide" Target="slides/slide200.xml"/><Relationship Id="rId222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presProps" Target="pres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viewProps" Target="viewProps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19B453-676E-405A-93BC-C13607884C26}" type="datetimeFigureOut">
              <a:rPr lang="ko-KR" altLang="en-US" smtClean="0"/>
              <a:pPr/>
              <a:t>2017-12-20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EFE98-2848-46ED-9ADE-0C38353AB43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2BDFE-1F8F-4CBB-BCE6-CE9FD5EB2CDF}" type="datetimeFigureOut">
              <a:rPr lang="ko-KR" altLang="en-US" smtClean="0"/>
              <a:pPr/>
              <a:t>2017-12-20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A6E61E-1C9F-4147-95FB-36A312527F1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#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1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0" y="804863"/>
            <a:ext cx="32385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9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13000"/>
            <a:ext cx="5760000" cy="4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9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667228"/>
            <a:ext cx="5760000" cy="3523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9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101201"/>
            <a:ext cx="5760000" cy="465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9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246712"/>
            <a:ext cx="5760000" cy="436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9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392214"/>
            <a:ext cx="5760000" cy="407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9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509000"/>
            <a:ext cx="5760000" cy="3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9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530631"/>
            <a:ext cx="5760000" cy="379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9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1939" y="1089000"/>
            <a:ext cx="4420122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9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1100138"/>
            <a:ext cx="542925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9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75" y="1100138"/>
            <a:ext cx="5429250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838" y="971550"/>
            <a:ext cx="717232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1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6544" y="1629000"/>
            <a:ext cx="4790913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latin typeface="Sofia Pro Soft CPS" pitchFamily="50" charset="0"/>
              </a:defRPr>
            </a:lvl1pPr>
          </a:lstStyle>
          <a:p>
            <a:r>
              <a:rPr lang="en-US" altLang="ko-KR" dirty="0" smtClean="0"/>
              <a:t>Hangout © Compass Publishing  </a:t>
            </a:r>
            <a:endParaRPr lang="ko-KR" altLang="en-US" sz="1200" dirty="0"/>
          </a:p>
        </p:txBody>
      </p:sp>
      <p:sp>
        <p:nvSpPr>
          <p:cNvPr id="8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722313" y="2204865"/>
            <a:ext cx="7772400" cy="2202036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1500">
                <a:solidFill>
                  <a:schemeClr val="tx1"/>
                </a:solidFill>
                <a:latin typeface="Sofia Pro Soft CPS" pitchFamily="50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dirty="0" smtClean="0"/>
              <a:t>TEXT</a:t>
            </a:r>
            <a:endParaRPr lang="ko-KR" altLang="en-US" dirty="0" smtClean="0"/>
          </a:p>
        </p:txBody>
      </p:sp>
      <p:sp>
        <p:nvSpPr>
          <p:cNvPr id="4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Sofia Pro Soft CPS" pitchFamily="50" charset="0"/>
              </a:defRPr>
            </a:lvl1pPr>
          </a:lstStyle>
          <a:p>
            <a:r>
              <a:rPr lang="en-US" altLang="ko-KR" dirty="0" smtClean="0"/>
              <a:t>#-#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109FE0-91DA-48EC-AA8F-889780DBA954}" type="datetime1">
              <a:rPr lang="ko-KR" altLang="en-US" smtClean="0"/>
              <a:pPr/>
              <a:t>2017-12-20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Sofia Pro Soft CPS" pitchFamily="50" charset="0"/>
              </a:defRPr>
            </a:lvl1pPr>
          </a:lstStyle>
          <a:p>
            <a:r>
              <a:rPr lang="en-US" altLang="ko-KR" dirty="0" smtClean="0"/>
              <a:t>Hangout © Compass </a:t>
            </a:r>
            <a:r>
              <a:rPr lang="en-US" altLang="ko-KR" dirty="0" err="1" smtClean="0"/>
              <a:t>Pubslishing</a:t>
            </a:r>
            <a:endParaRPr lang="ko-KR" altLang="en-US" dirty="0" smtClean="0"/>
          </a:p>
          <a:p>
            <a:endParaRPr lang="ko-KR" altLang="en-US" sz="1050" dirty="0" smtClean="0"/>
          </a:p>
          <a:p>
            <a:endParaRPr lang="ko-KR" altLang="en-US" sz="120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D5DF6-45F7-4AF0-B1CC-57FFA676E50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0AB6162-99CA-478C-AB45-6326B52B4E4A}" type="datetime1">
              <a:rPr lang="ko-KR" altLang="en-US" smtClean="0"/>
              <a:pPr/>
              <a:t>2017-12-20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altLang="ko-KR" smtClean="0"/>
              <a:t>Hangout © Compass Pubslishing  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D5DF6-45F7-4AF0-B1CC-57FFA676E50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7102013-781B-4C6E-B23C-3CDD024F20D5}" type="datetime1">
              <a:rPr lang="ko-KR" altLang="en-US" smtClean="0"/>
              <a:pPr/>
              <a:t>2017-12-20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altLang="ko-KR" smtClean="0"/>
              <a:t>Hangout © Compass Pubslishing  </a:t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D5DF6-45F7-4AF0-B1CC-57FFA676E50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0AC086A-9CFA-4764-BCCE-FED1C8A24035}" type="datetime1">
              <a:rPr lang="ko-KR" altLang="en-US" smtClean="0"/>
              <a:pPr/>
              <a:t>2017-12-20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altLang="ko-KR" smtClean="0"/>
              <a:t>Hangout © Compass Pubslishing  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D5DF6-45F7-4AF0-B1CC-57FFA676E50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F792064-FD2B-48FC-A6AA-262DBF65F76F}" type="datetime1">
              <a:rPr lang="ko-KR" altLang="en-US" smtClean="0"/>
              <a:pPr/>
              <a:t>2017-12-20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altLang="ko-KR" smtClean="0"/>
              <a:t>Hangout © Compass Pubslishing  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D5DF6-45F7-4AF0-B1CC-57FFA676E50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5F74D0-1325-4008-9A13-A1C2AD15B31A}" type="datetime1">
              <a:rPr lang="ko-KR" altLang="en-US" smtClean="0"/>
              <a:pPr/>
              <a:t>2017-12-20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GB" altLang="ko-KR" smtClean="0"/>
              <a:t>Hangout © Compass Pubslishing  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Sofia Pro Soft CPS" pitchFamily="50" charset="0"/>
              </a:defRPr>
            </a:lvl1pPr>
          </a:lstStyle>
          <a:p>
            <a:r>
              <a:rPr lang="en-US" altLang="ko-KR" dirty="0" smtClean="0"/>
              <a:t>1-1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1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4930" y="1269000"/>
            <a:ext cx="5774141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1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0163" y="1162050"/>
            <a:ext cx="6543675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2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2000" y="1362792"/>
            <a:ext cx="6120000" cy="413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2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2000" y="1392110"/>
            <a:ext cx="6120000" cy="4130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오른쪽 화살표 11"/>
          <p:cNvSpPr/>
          <p:nvPr userDrawn="1"/>
        </p:nvSpPr>
        <p:spPr>
          <a:xfrm rot="1800000">
            <a:off x="3815911" y="1335520"/>
            <a:ext cx="1080120" cy="576064"/>
          </a:xfrm>
          <a:prstGeom prst="rightArrow">
            <a:avLst/>
          </a:prstGeom>
          <a:solidFill>
            <a:srgbClr val="008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2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2000" y="1357425"/>
            <a:ext cx="6120000" cy="414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오른쪽 화살표 11"/>
          <p:cNvSpPr/>
          <p:nvPr userDrawn="1"/>
        </p:nvSpPr>
        <p:spPr>
          <a:xfrm rot="1800000">
            <a:off x="4247958" y="1660874"/>
            <a:ext cx="1080120" cy="576064"/>
          </a:xfrm>
          <a:prstGeom prst="rightArrow">
            <a:avLst/>
          </a:prstGeom>
          <a:solidFill>
            <a:srgbClr val="008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2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360267"/>
            <a:ext cx="5760000" cy="4137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2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7182"/>
            <a:ext cx="5760000" cy="388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2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90311"/>
            <a:ext cx="5760000" cy="3877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1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2000" y="1370805"/>
            <a:ext cx="6120000" cy="4116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2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1374"/>
            <a:ext cx="5760000" cy="3895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2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9103"/>
            <a:ext cx="5760000" cy="3879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2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2415"/>
            <a:ext cx="5760000" cy="3893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오른쪽 화살표 11"/>
          <p:cNvSpPr/>
          <p:nvPr userDrawn="1"/>
        </p:nvSpPr>
        <p:spPr>
          <a:xfrm rot="8562879">
            <a:off x="4996473" y="2182757"/>
            <a:ext cx="1080120" cy="576064"/>
          </a:xfrm>
          <a:prstGeom prst="rightArrow">
            <a:avLst/>
          </a:prstGeom>
          <a:solidFill>
            <a:srgbClr val="008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2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2415"/>
            <a:ext cx="5760000" cy="3893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오른쪽 화살표 11"/>
          <p:cNvSpPr/>
          <p:nvPr userDrawn="1"/>
        </p:nvSpPr>
        <p:spPr>
          <a:xfrm rot="3440797">
            <a:off x="4998209" y="2884616"/>
            <a:ext cx="1080120" cy="576064"/>
          </a:xfrm>
          <a:prstGeom prst="rightArrow">
            <a:avLst/>
          </a:prstGeom>
          <a:solidFill>
            <a:srgbClr val="008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2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549027"/>
            <a:ext cx="5760000" cy="3886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오른쪽 화살표 11"/>
          <p:cNvSpPr/>
          <p:nvPr userDrawn="1"/>
        </p:nvSpPr>
        <p:spPr>
          <a:xfrm rot="1818293">
            <a:off x="3923783" y="1422143"/>
            <a:ext cx="1080120" cy="576064"/>
          </a:xfrm>
          <a:prstGeom prst="rightArrow">
            <a:avLst/>
          </a:prstGeom>
          <a:solidFill>
            <a:srgbClr val="008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2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5585"/>
            <a:ext cx="5760000" cy="3886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오른쪽 화살표 11"/>
          <p:cNvSpPr/>
          <p:nvPr userDrawn="1"/>
        </p:nvSpPr>
        <p:spPr>
          <a:xfrm rot="7907672">
            <a:off x="3886850" y="2296206"/>
            <a:ext cx="1080120" cy="576064"/>
          </a:xfrm>
          <a:prstGeom prst="rightArrow">
            <a:avLst/>
          </a:prstGeom>
          <a:solidFill>
            <a:srgbClr val="008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3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5377"/>
            <a:ext cx="5760000" cy="388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3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91386"/>
            <a:ext cx="5760000" cy="3875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3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917567"/>
            <a:ext cx="5760000" cy="5022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3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4947" y="1304764"/>
            <a:ext cx="6294107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1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56" y="729000"/>
            <a:ext cx="4286288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3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4727" y="1269000"/>
            <a:ext cx="5454546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3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0728" y="1269000"/>
            <a:ext cx="6542544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3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4408"/>
            <a:ext cx="5760000" cy="3889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3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5000"/>
            <a:ext cx="5760000" cy="38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3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832" y="1736873"/>
            <a:ext cx="2880000" cy="3384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168" y="2240929"/>
            <a:ext cx="2880000" cy="2717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3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74946"/>
            <a:ext cx="5760000" cy="3908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3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621432"/>
            <a:ext cx="5760000" cy="3615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3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366627"/>
            <a:ext cx="5760000" cy="412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4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0663" y="1023938"/>
            <a:ext cx="6162675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4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1109663"/>
            <a:ext cx="500062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1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2623" y="1269000"/>
            <a:ext cx="6478754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4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7463" y="1400175"/>
            <a:ext cx="40290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4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0725" y="1333500"/>
            <a:ext cx="51625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4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2150" y="1871663"/>
            <a:ext cx="52197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4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119188"/>
            <a:ext cx="47244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4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638635"/>
            <a:ext cx="5760000" cy="358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4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2000" y="1042317"/>
            <a:ext cx="4680000" cy="4773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4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2000" y="1450005"/>
            <a:ext cx="5400000" cy="3957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4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2000" y="1150200"/>
            <a:ext cx="5400000" cy="45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4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2000" y="1631857"/>
            <a:ext cx="6120000" cy="359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4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2000" y="1299877"/>
            <a:ext cx="5400000" cy="425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1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8795" y="1629000"/>
            <a:ext cx="534641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8725"/>
            <a:ext cx="5760000" cy="3880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7427"/>
            <a:ext cx="5760000" cy="3883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90368"/>
            <a:ext cx="5760000" cy="387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0765"/>
            <a:ext cx="5760000" cy="3896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5296"/>
            <a:ext cx="5760000" cy="3887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92398"/>
            <a:ext cx="5760000" cy="3873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1325" y="914400"/>
            <a:ext cx="31813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6703" y="1089000"/>
            <a:ext cx="3910595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2000" y="1329636"/>
            <a:ext cx="4680000" cy="419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84784"/>
            <a:ext cx="5760000" cy="387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1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549827"/>
            <a:ext cx="5760000" cy="375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2000" y="1606797"/>
            <a:ext cx="5400000" cy="3644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2000" y="1185300"/>
            <a:ext cx="5400000" cy="44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6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91203"/>
            <a:ext cx="5760000" cy="3875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6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3793"/>
            <a:ext cx="5760000" cy="3890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4584"/>
            <a:ext cx="5760000" cy="3888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5666"/>
            <a:ext cx="5760000" cy="388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5867"/>
            <a:ext cx="5760000" cy="388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4153"/>
            <a:ext cx="5760000" cy="388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4541"/>
            <a:ext cx="5760000" cy="3888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4408"/>
            <a:ext cx="5760000" cy="3889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1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2960" y="1089000"/>
            <a:ext cx="3538080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0244" y="1478962"/>
            <a:ext cx="5760000" cy="39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오른쪽 화살표 11"/>
          <p:cNvSpPr/>
          <p:nvPr userDrawn="1"/>
        </p:nvSpPr>
        <p:spPr>
          <a:xfrm rot="1818293">
            <a:off x="1583756" y="2864246"/>
            <a:ext cx="1080120" cy="576064"/>
          </a:xfrm>
          <a:prstGeom prst="rightArrow">
            <a:avLst/>
          </a:prstGeom>
          <a:solidFill>
            <a:srgbClr val="008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9900"/>
            <a:ext cx="5760000" cy="387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5000"/>
            <a:ext cx="5760000" cy="38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5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3977"/>
            <a:ext cx="5760000" cy="3890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7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571400"/>
            <a:ext cx="5760000" cy="37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7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2000" y="1083599"/>
            <a:ext cx="4680000" cy="4690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7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2000" y="1089000"/>
            <a:ext cx="4680000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7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384200"/>
            <a:ext cx="5760000" cy="40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7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2000" y="931890"/>
            <a:ext cx="4320000" cy="4994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7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2000" y="1135800"/>
            <a:ext cx="5040000" cy="45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1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2000" y="1362871"/>
            <a:ext cx="6120000" cy="4132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7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868040"/>
            <a:ext cx="5760000" cy="3121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7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2208" y="1232756"/>
            <a:ext cx="6519585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7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2000" y="1940601"/>
            <a:ext cx="6120000" cy="297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7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508040"/>
            <a:ext cx="5760000" cy="3841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7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554120"/>
            <a:ext cx="5760000" cy="3749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7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269000"/>
            <a:ext cx="5760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8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571635"/>
            <a:ext cx="5760000" cy="3714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8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4752"/>
            <a:ext cx="5760000" cy="3888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8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6967"/>
            <a:ext cx="5760000" cy="388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9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8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4153"/>
            <a:ext cx="5760000" cy="388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1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4488" y="614363"/>
            <a:ext cx="5915025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0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8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8215"/>
            <a:ext cx="5760000" cy="388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8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4488" y="1438275"/>
            <a:ext cx="59150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8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3351"/>
            <a:ext cx="5760000" cy="389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8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6460"/>
            <a:ext cx="5760000" cy="3885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8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6504"/>
            <a:ext cx="5760000" cy="3884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8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5889"/>
            <a:ext cx="5760000" cy="388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8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4408"/>
            <a:ext cx="5760000" cy="3889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7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8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483857"/>
            <a:ext cx="5760000" cy="3890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8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9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2000" y="727634"/>
            <a:ext cx="3600000" cy="5402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6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323528" y="26064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800" kern="1200" baseline="30000" dirty="0" smtClean="0">
                <a:solidFill>
                  <a:srgbClr val="982F3C"/>
                </a:solidFill>
                <a:latin typeface="GROBOLD" pitchFamily="2" charset="0"/>
                <a:ea typeface="+mn-ea"/>
                <a:cs typeface="+mn-cs"/>
              </a:rPr>
              <a:t>HANG OUT! </a:t>
            </a:r>
            <a:endParaRPr lang="ko-KR" altLang="en-US" dirty="0">
              <a:ln>
                <a:solidFill>
                  <a:srgbClr val="982F3C"/>
                </a:solidFill>
              </a:ln>
              <a:solidFill>
                <a:schemeClr val="bg1"/>
              </a:solidFill>
              <a:latin typeface="GROBOLD" pitchFamily="2" charset="0"/>
            </a:endParaRPr>
          </a:p>
        </p:txBody>
      </p:sp>
      <p:grpSp>
        <p:nvGrpSpPr>
          <p:cNvPr id="2" name="그룹 11"/>
          <p:cNvGrpSpPr/>
          <p:nvPr userDrawn="1"/>
        </p:nvGrpSpPr>
        <p:grpSpPr>
          <a:xfrm>
            <a:off x="8046329" y="13847"/>
            <a:ext cx="918159" cy="765906"/>
            <a:chOff x="6403237" y="1294942"/>
            <a:chExt cx="918159" cy="765906"/>
          </a:xfrm>
        </p:grpSpPr>
        <p:sp>
          <p:nvSpPr>
            <p:cNvPr id="10" name="타원형 설명선 9"/>
            <p:cNvSpPr/>
            <p:nvPr userDrawn="1"/>
          </p:nvSpPr>
          <p:spPr>
            <a:xfrm>
              <a:off x="6588224" y="1484784"/>
              <a:ext cx="733172" cy="576064"/>
            </a:xfrm>
            <a:prstGeom prst="wedgeEllipseCallout">
              <a:avLst/>
            </a:prstGeom>
            <a:solidFill>
              <a:srgbClr val="0DB14B"/>
            </a:solidFill>
            <a:ln cmpd="thickThin">
              <a:solidFill>
                <a:srgbClr val="008A4B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800" dirty="0">
                <a:latin typeface="FreudeCPS" pitchFamily="50" charset="0"/>
              </a:endParaRPr>
            </a:p>
          </p:txBody>
        </p:sp>
        <p:sp>
          <p:nvSpPr>
            <p:cNvPr id="11" name="TextBox 10"/>
            <p:cNvSpPr txBox="1"/>
            <p:nvPr userDrawn="1"/>
          </p:nvSpPr>
          <p:spPr>
            <a:xfrm rot="20863248">
              <a:off x="6403237" y="1294942"/>
              <a:ext cx="720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spc="-150" dirty="0" smtClean="0">
                  <a:ln w="12700">
                    <a:solidFill>
                      <a:schemeClr val="bg1"/>
                    </a:solidFill>
                  </a:ln>
                  <a:solidFill>
                    <a:srgbClr val="982F3C"/>
                  </a:solidFill>
                  <a:latin typeface="FreudeCPS" pitchFamily="50" charset="0"/>
                </a:rPr>
                <a:t>unit</a:t>
              </a:r>
              <a:endParaRPr lang="ko-KR" altLang="en-US" sz="2000" b="1" spc="-150" dirty="0">
                <a:ln w="12700">
                  <a:solidFill>
                    <a:schemeClr val="bg1"/>
                  </a:solidFill>
                </a:ln>
                <a:solidFill>
                  <a:srgbClr val="982F3C"/>
                </a:solidFill>
                <a:latin typeface="FreudeCPS" pitchFamily="50" charset="0"/>
              </a:endParaRPr>
            </a:p>
          </p:txBody>
        </p:sp>
      </p:grpSp>
      <p:sp>
        <p:nvSpPr>
          <p:cNvPr id="20" name="텍스트 개체 틀 19"/>
          <p:cNvSpPr>
            <a:spLocks noGrp="1"/>
          </p:cNvSpPr>
          <p:nvPr>
            <p:ph type="body" sz="quarter" idx="10" hasCustomPrompt="1"/>
          </p:nvPr>
        </p:nvSpPr>
        <p:spPr>
          <a:xfrm>
            <a:off x="8388424" y="332656"/>
            <a:ext cx="431800" cy="360362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buNone/>
              <a:defRPr sz="2800">
                <a:solidFill>
                  <a:schemeClr val="bg1"/>
                </a:solidFill>
                <a:latin typeface="FreudeCPS" pitchFamily="50" charset="0"/>
              </a:defRPr>
            </a:lvl1pPr>
            <a:lvl2pPr algn="ctr">
              <a:buNone/>
              <a:defRPr sz="2400">
                <a:solidFill>
                  <a:schemeClr val="bg1"/>
                </a:solidFill>
                <a:latin typeface="FreudeCPS" pitchFamily="50" charset="0"/>
              </a:defRPr>
            </a:lvl2pPr>
            <a:lvl3pPr algn="ctr">
              <a:defRPr sz="2400">
                <a:solidFill>
                  <a:schemeClr val="bg1"/>
                </a:solidFill>
                <a:latin typeface="FreudeCPS" pitchFamily="50" charset="0"/>
              </a:defRPr>
            </a:lvl3pPr>
            <a:lvl4pPr algn="ctr">
              <a:defRPr sz="2400">
                <a:solidFill>
                  <a:schemeClr val="bg1"/>
                </a:solidFill>
                <a:latin typeface="FreudeCPS" pitchFamily="50" charset="0"/>
              </a:defRPr>
            </a:lvl4pPr>
            <a:lvl5pPr algn="ctr">
              <a:defRPr sz="2400">
                <a:solidFill>
                  <a:schemeClr val="bg1"/>
                </a:solidFill>
                <a:latin typeface="FreudeCPS" pitchFamily="50" charset="0"/>
              </a:defRPr>
            </a:lvl5pPr>
          </a:lstStyle>
          <a:p>
            <a:pPr lvl="0"/>
            <a:r>
              <a:rPr lang="en-US" altLang="ko-KR" dirty="0" smtClean="0"/>
              <a:t>9</a:t>
            </a:r>
            <a:endParaRPr lang="ko-KR" altLang="en-US" dirty="0" smtClean="0"/>
          </a:p>
        </p:txBody>
      </p:sp>
      <p:sp>
        <p:nvSpPr>
          <p:cNvPr id="8" name="직사각형 7"/>
          <p:cNvSpPr/>
          <p:nvPr userDrawn="1"/>
        </p:nvSpPr>
        <p:spPr>
          <a:xfrm>
            <a:off x="1403648" y="260648"/>
            <a:ext cx="864096" cy="264029"/>
          </a:xfrm>
          <a:prstGeom prst="rect">
            <a:avLst/>
          </a:prstGeom>
          <a:solidFill>
            <a:srgbClr val="982F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1403405" y="251356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sz="1800" kern="1200" baseline="30000" dirty="0" smtClean="0">
                <a:ln>
                  <a:noFill/>
                </a:ln>
                <a:solidFill>
                  <a:schemeClr val="bg1"/>
                </a:solidFill>
                <a:latin typeface="GROBOLD" pitchFamily="2" charset="0"/>
                <a:ea typeface="+mn-ea"/>
                <a:cs typeface="+mn-cs"/>
              </a:rPr>
              <a:t>STARTER</a:t>
            </a:r>
            <a:endParaRPr lang="ko-KR" altLang="en-US" dirty="0">
              <a:ln>
                <a:noFill/>
              </a:ln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000" y="1274882"/>
            <a:ext cx="5760000" cy="4308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102" Type="http://schemas.openxmlformats.org/officeDocument/2006/relationships/slideLayout" Target="../slideLayouts/slideLayout102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13" Type="http://schemas.openxmlformats.org/officeDocument/2006/relationships/slideLayout" Target="../slideLayouts/slideLayout113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16" Type="http://schemas.openxmlformats.org/officeDocument/2006/relationships/slideLayout" Target="../slideLayouts/slideLayout11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 userDrawn="1"/>
        </p:nvSpPr>
        <p:spPr>
          <a:xfrm>
            <a:off x="467544" y="620688"/>
            <a:ext cx="8136904" cy="56886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661" r:id="rId2"/>
    <p:sldLayoutId id="2147483883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  <p:sldLayoutId id="2147483788" r:id="rId18"/>
    <p:sldLayoutId id="2147483789" r:id="rId19"/>
    <p:sldLayoutId id="2147483790" r:id="rId20"/>
    <p:sldLayoutId id="2147483791" r:id="rId21"/>
    <p:sldLayoutId id="2147483792" r:id="rId22"/>
    <p:sldLayoutId id="2147483793" r:id="rId23"/>
    <p:sldLayoutId id="2147483794" r:id="rId24"/>
    <p:sldLayoutId id="2147483795" r:id="rId25"/>
    <p:sldLayoutId id="2147483796" r:id="rId26"/>
    <p:sldLayoutId id="2147483797" r:id="rId27"/>
    <p:sldLayoutId id="2147483798" r:id="rId28"/>
    <p:sldLayoutId id="2147483799" r:id="rId29"/>
    <p:sldLayoutId id="2147483800" r:id="rId30"/>
    <p:sldLayoutId id="2147483801" r:id="rId31"/>
    <p:sldLayoutId id="2147483802" r:id="rId32"/>
    <p:sldLayoutId id="2147483803" r:id="rId33"/>
    <p:sldLayoutId id="2147483804" r:id="rId34"/>
    <p:sldLayoutId id="2147483805" r:id="rId35"/>
    <p:sldLayoutId id="2147483806" r:id="rId36"/>
    <p:sldLayoutId id="2147483807" r:id="rId37"/>
    <p:sldLayoutId id="2147483808" r:id="rId38"/>
    <p:sldLayoutId id="2147483678" r:id="rId39"/>
    <p:sldLayoutId id="2147483809" r:id="rId40"/>
    <p:sldLayoutId id="2147483810" r:id="rId41"/>
    <p:sldLayoutId id="2147483811" r:id="rId42"/>
    <p:sldLayoutId id="2147483812" r:id="rId43"/>
    <p:sldLayoutId id="2147483813" r:id="rId44"/>
    <p:sldLayoutId id="2147483814" r:id="rId45"/>
    <p:sldLayoutId id="2147483815" r:id="rId46"/>
    <p:sldLayoutId id="2147483816" r:id="rId47"/>
    <p:sldLayoutId id="2147483817" r:id="rId48"/>
    <p:sldLayoutId id="2147483818" r:id="rId49"/>
    <p:sldLayoutId id="2147483819" r:id="rId50"/>
    <p:sldLayoutId id="2147483822" r:id="rId51"/>
    <p:sldLayoutId id="2147483680" r:id="rId52"/>
    <p:sldLayoutId id="2147483823" r:id="rId53"/>
    <p:sldLayoutId id="2147483824" r:id="rId54"/>
    <p:sldLayoutId id="2147483825" r:id="rId55"/>
    <p:sldLayoutId id="2147483826" r:id="rId56"/>
    <p:sldLayoutId id="2147483827" r:id="rId57"/>
    <p:sldLayoutId id="2147483828" r:id="rId58"/>
    <p:sldLayoutId id="2147483829" r:id="rId59"/>
    <p:sldLayoutId id="2147483830" r:id="rId60"/>
    <p:sldLayoutId id="2147483831" r:id="rId61"/>
    <p:sldLayoutId id="2147483832" r:id="rId62"/>
    <p:sldLayoutId id="2147483833" r:id="rId63"/>
    <p:sldLayoutId id="2147483834" r:id="rId64"/>
    <p:sldLayoutId id="2147483835" r:id="rId65"/>
    <p:sldLayoutId id="2147483836" r:id="rId66"/>
    <p:sldLayoutId id="2147483837" r:id="rId67"/>
    <p:sldLayoutId id="2147483838" r:id="rId68"/>
    <p:sldLayoutId id="2147483839" r:id="rId69"/>
    <p:sldLayoutId id="2147483840" r:id="rId70"/>
    <p:sldLayoutId id="2147483841" r:id="rId71"/>
    <p:sldLayoutId id="2147483842" r:id="rId72"/>
    <p:sldLayoutId id="2147483843" r:id="rId73"/>
    <p:sldLayoutId id="2147483844" r:id="rId74"/>
    <p:sldLayoutId id="2147483845" r:id="rId75"/>
    <p:sldLayoutId id="2147483849" r:id="rId76"/>
    <p:sldLayoutId id="2147483850" r:id="rId77"/>
    <p:sldLayoutId id="2147483851" r:id="rId78"/>
    <p:sldLayoutId id="2147483852" r:id="rId79"/>
    <p:sldLayoutId id="2147483853" r:id="rId80"/>
    <p:sldLayoutId id="2147483854" r:id="rId81"/>
    <p:sldLayoutId id="2147483855" r:id="rId82"/>
    <p:sldLayoutId id="2147483856" r:id="rId83"/>
    <p:sldLayoutId id="2147483857" r:id="rId84"/>
    <p:sldLayoutId id="2147483858" r:id="rId85"/>
    <p:sldLayoutId id="2147483859" r:id="rId86"/>
    <p:sldLayoutId id="2147483873" r:id="rId87"/>
    <p:sldLayoutId id="2147483862" r:id="rId88"/>
    <p:sldLayoutId id="2147483863" r:id="rId89"/>
    <p:sldLayoutId id="2147483864" r:id="rId90"/>
    <p:sldLayoutId id="2147483865" r:id="rId91"/>
    <p:sldLayoutId id="2147483866" r:id="rId92"/>
    <p:sldLayoutId id="2147483867" r:id="rId93"/>
    <p:sldLayoutId id="2147483868" r:id="rId94"/>
    <p:sldLayoutId id="2147483869" r:id="rId95"/>
    <p:sldLayoutId id="2147483870" r:id="rId96"/>
    <p:sldLayoutId id="2147483871" r:id="rId97"/>
    <p:sldLayoutId id="2147483872" r:id="rId98"/>
    <p:sldLayoutId id="2147483860" r:id="rId99"/>
    <p:sldLayoutId id="2147483874" r:id="rId100"/>
    <p:sldLayoutId id="2147483875" r:id="rId101"/>
    <p:sldLayoutId id="2147483876" r:id="rId102"/>
    <p:sldLayoutId id="2147483877" r:id="rId103"/>
    <p:sldLayoutId id="2147483878" r:id="rId104"/>
    <p:sldLayoutId id="2147483879" r:id="rId105"/>
    <p:sldLayoutId id="2147483880" r:id="rId106"/>
    <p:sldLayoutId id="2147483881" r:id="rId107"/>
    <p:sldLayoutId id="2147483882" r:id="rId108"/>
    <p:sldLayoutId id="2147483884" r:id="rId109"/>
    <p:sldLayoutId id="2147483662" r:id="rId110"/>
    <p:sldLayoutId id="2147483663" r:id="rId111"/>
    <p:sldLayoutId id="2147483668" r:id="rId112"/>
    <p:sldLayoutId id="2147483669" r:id="rId113"/>
    <p:sldLayoutId id="2147483670" r:id="rId114"/>
    <p:sldLayoutId id="2147483671" r:id="rId115"/>
    <p:sldLayoutId id="2147483672" r:id="rId116"/>
  </p:sldLayoutIdLst>
  <p:hf hd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8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buNone/>
            </a:pPr>
            <a:r>
              <a:rPr lang="en-US" altLang="ko-KR" dirty="0" smtClean="0"/>
              <a:t>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eraser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1-5</a:t>
            </a:r>
            <a:endParaRPr lang="ko-KR" altLang="en-US" dirty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slide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5-2</a:t>
            </a:r>
            <a:endParaRPr lang="ko-KR" altLang="en-US" dirty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sandbox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5-3</a:t>
            </a:r>
            <a:endParaRPr lang="ko-KR" altLang="en-US" dirty="0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swing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5-4</a:t>
            </a:r>
            <a:endParaRPr lang="ko-KR" altLang="en-US" dirty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jungle gym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5-5</a:t>
            </a:r>
            <a:endParaRPr lang="ko-KR" altLang="en-US" dirty="0"/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seesaw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5-6</a:t>
            </a:r>
            <a:endParaRPr lang="ko-KR" altLang="en-US" dirty="0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in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5-7</a:t>
            </a:r>
            <a:endParaRPr lang="ko-KR" altLang="en-US" dirty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5-8</a:t>
            </a:r>
            <a:endParaRPr lang="ko-KR" altLang="en-US" dirty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near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5-9</a:t>
            </a:r>
            <a:endParaRPr lang="ko-KR" altLang="en-US" dirty="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flower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5-10</a:t>
            </a:r>
            <a:endParaRPr lang="ko-KR" altLang="en-US" dirty="0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wall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5-11</a:t>
            </a:r>
            <a:endParaRPr lang="ko-KR" altLang="en-US" dirty="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book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1-6</a:t>
            </a:r>
            <a:endParaRPr lang="ko-KR" altLang="en-US" dirty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tree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5-12</a:t>
            </a:r>
            <a:endParaRPr lang="ko-KR" altLang="en-US" dirty="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face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6-1</a:t>
            </a:r>
            <a:endParaRPr lang="ko-KR" altLang="en-US" dirty="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eye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6-2</a:t>
            </a:r>
            <a:endParaRPr lang="ko-KR" altLang="en-US" dirty="0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ear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6-3</a:t>
            </a:r>
            <a:endParaRPr lang="ko-KR" altLang="en-US" dirty="0"/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nose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6-4</a:t>
            </a:r>
            <a:endParaRPr lang="ko-KR" altLang="en-US" dirty="0"/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mouth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6-5</a:t>
            </a:r>
            <a:endParaRPr lang="ko-KR" altLang="en-US" dirty="0"/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tooth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6-6</a:t>
            </a:r>
            <a:endParaRPr lang="ko-KR" altLang="en-US" dirty="0"/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body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6-7</a:t>
            </a:r>
            <a:endParaRPr lang="ko-KR" altLang="en-US" dirty="0"/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leg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6-8</a:t>
            </a:r>
            <a:endParaRPr lang="ko-KR" altLang="en-US" dirty="0"/>
          </a:p>
        </p:txBody>
      </p: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arm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6-9</a:t>
            </a:r>
            <a:endParaRPr lang="ko-KR" altLang="en-US" dirty="0"/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classroom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1-7</a:t>
            </a:r>
            <a:endParaRPr lang="ko-KR" altLang="en-US" dirty="0"/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foot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6-10</a:t>
            </a:r>
            <a:endParaRPr lang="ko-KR" altLang="en-US" dirty="0"/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hand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6-11</a:t>
            </a:r>
            <a:endParaRPr lang="ko-KR" altLang="en-US" dirty="0"/>
          </a:p>
        </p:txBody>
      </p:sp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neck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6-12</a:t>
            </a:r>
            <a:endParaRPr lang="ko-KR" altLang="en-US" dirty="0"/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fruit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7-1</a:t>
            </a:r>
            <a:endParaRPr lang="ko-KR" altLang="en-US" dirty="0"/>
          </a:p>
        </p:txBody>
      </p:sp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apple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7-2</a:t>
            </a:r>
            <a:endParaRPr lang="ko-KR" altLang="en-US" dirty="0"/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orange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7-3</a:t>
            </a:r>
            <a:endParaRPr lang="ko-KR" altLang="en-US" dirty="0"/>
          </a:p>
        </p:txBody>
      </p:sp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banana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7-4</a:t>
            </a:r>
            <a:endParaRPr lang="ko-KR" altLang="en-US" dirty="0"/>
          </a:p>
        </p:txBody>
      </p:sp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pear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7-5</a:t>
            </a:r>
            <a:endParaRPr lang="ko-KR" altLang="en-US" dirty="0"/>
          </a:p>
        </p:txBody>
      </p:sp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grapes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7-6</a:t>
            </a:r>
            <a:endParaRPr lang="ko-KR" altLang="en-US" dirty="0"/>
          </a:p>
        </p:txBody>
      </p:sp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hot dog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7-7</a:t>
            </a:r>
            <a:endParaRPr lang="ko-KR" altLang="en-US" dirty="0"/>
          </a:p>
        </p:txBody>
      </p:sp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desk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1-8</a:t>
            </a:r>
            <a:endParaRPr lang="ko-KR" altLang="en-US" dirty="0"/>
          </a:p>
        </p:txBody>
      </p:sp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potato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7-8</a:t>
            </a:r>
            <a:endParaRPr lang="ko-KR" altLang="en-US" dirty="0"/>
          </a:p>
        </p:txBody>
      </p:sp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sausage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7-9</a:t>
            </a:r>
            <a:endParaRPr lang="ko-KR" altLang="en-US" dirty="0"/>
          </a:p>
        </p:txBody>
      </p:sp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burger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7-10</a:t>
            </a:r>
            <a:endParaRPr lang="ko-KR" altLang="en-US" dirty="0"/>
          </a:p>
        </p:txBody>
      </p:sp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fries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7-11</a:t>
            </a:r>
            <a:endParaRPr lang="ko-KR" altLang="en-US" dirty="0"/>
          </a:p>
        </p:txBody>
      </p:sp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cookie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7-12</a:t>
            </a:r>
            <a:endParaRPr lang="ko-KR" altLang="en-US" dirty="0"/>
          </a:p>
        </p:txBody>
      </p:sp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play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8-1</a:t>
            </a:r>
            <a:endParaRPr lang="ko-KR" altLang="en-US" dirty="0"/>
          </a:p>
        </p:txBody>
      </p:sp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swim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8-2</a:t>
            </a:r>
            <a:endParaRPr lang="ko-KR" altLang="en-US" dirty="0"/>
          </a:p>
        </p:txBody>
      </p:sp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run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8-3</a:t>
            </a:r>
            <a:endParaRPr lang="ko-KR" altLang="en-US" dirty="0"/>
          </a:p>
        </p:txBody>
      </p:sp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jump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8-4</a:t>
            </a:r>
            <a:endParaRPr lang="ko-KR" altLang="en-US" dirty="0"/>
          </a:p>
        </p:txBody>
      </p:sp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throw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8-5</a:t>
            </a:r>
            <a:endParaRPr lang="ko-KR" altLang="en-US" dirty="0"/>
          </a:p>
        </p:txBody>
      </p:sp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chair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1-9</a:t>
            </a:r>
            <a:endParaRPr lang="ko-KR" altLang="en-US" dirty="0"/>
          </a:p>
        </p:txBody>
      </p:sp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catch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8-6</a:t>
            </a:r>
            <a:endParaRPr lang="ko-KR" altLang="en-US" dirty="0"/>
          </a:p>
        </p:txBody>
      </p:sp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hockey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8-7</a:t>
            </a:r>
            <a:endParaRPr lang="ko-KR" altLang="en-US" dirty="0"/>
          </a:p>
        </p:txBody>
      </p:sp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soccer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8-8</a:t>
            </a:r>
            <a:endParaRPr lang="ko-KR" altLang="en-US" dirty="0"/>
          </a:p>
        </p:txBody>
      </p:sp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basketball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8-9</a:t>
            </a:r>
            <a:endParaRPr lang="ko-KR" altLang="en-US" dirty="0"/>
          </a:p>
        </p:txBody>
      </p:sp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baseball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8-10</a:t>
            </a:r>
            <a:endParaRPr lang="ko-KR" altLang="en-US" dirty="0"/>
          </a:p>
        </p:txBody>
      </p:sp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badminton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8-11</a:t>
            </a:r>
            <a:endParaRPr lang="ko-KR" altLang="en-US" dirty="0"/>
          </a:p>
        </p:txBody>
      </p:sp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8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tennis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8-12</a:t>
            </a:r>
            <a:endParaRPr lang="ko-KR" altLang="en-US" dirty="0"/>
          </a:p>
        </p:txBody>
      </p:sp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giraffe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9-1</a:t>
            </a:r>
            <a:endParaRPr lang="ko-KR" altLang="en-US" dirty="0"/>
          </a:p>
        </p:txBody>
      </p:sp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hippo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9-2</a:t>
            </a:r>
            <a:endParaRPr lang="ko-KR" altLang="en-US" dirty="0"/>
          </a:p>
        </p:txBody>
      </p:sp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tiger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9-3</a:t>
            </a:r>
            <a:endParaRPr lang="ko-KR" altLang="en-US" dirty="0"/>
          </a:p>
        </p:txBody>
      </p:sp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school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1-1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crayon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1-10</a:t>
            </a:r>
            <a:endParaRPr lang="ko-KR" altLang="en-US" dirty="0"/>
          </a:p>
        </p:txBody>
      </p:sp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crocodile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9-4</a:t>
            </a:r>
            <a:endParaRPr lang="ko-KR" altLang="en-US" dirty="0"/>
          </a:p>
        </p:txBody>
      </p:sp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monkey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9-5</a:t>
            </a:r>
            <a:endParaRPr lang="ko-KR" altLang="en-US" dirty="0"/>
          </a:p>
        </p:txBody>
      </p:sp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frog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9-6</a:t>
            </a:r>
            <a:endParaRPr lang="ko-KR" altLang="en-US" dirty="0"/>
          </a:p>
        </p:txBody>
      </p:sp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lizard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9-7</a:t>
            </a:r>
            <a:endParaRPr lang="ko-KR" altLang="en-US" dirty="0"/>
          </a:p>
        </p:txBody>
      </p:sp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zebra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9-8</a:t>
            </a:r>
            <a:endParaRPr lang="ko-KR" altLang="en-US" dirty="0"/>
          </a:p>
        </p:txBody>
      </p: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turtle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9-9</a:t>
            </a:r>
            <a:endParaRPr lang="ko-KR" altLang="en-US" dirty="0"/>
          </a:p>
        </p:txBody>
      </p: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lion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9-10</a:t>
            </a:r>
            <a:endParaRPr lang="ko-KR" altLang="en-US" dirty="0"/>
          </a:p>
        </p:txBody>
      </p:sp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goat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9-11</a:t>
            </a:r>
            <a:endParaRPr lang="ko-KR" altLang="en-US" dirty="0"/>
          </a:p>
        </p:txBody>
      </p:sp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9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elephant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9-12</a:t>
            </a:r>
            <a:endParaRPr lang="ko-KR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paper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1-11</a:t>
            </a:r>
            <a:endParaRPr lang="ko-KR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ruler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1-12</a:t>
            </a:r>
            <a:endParaRPr lang="ko-KR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family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2-1</a:t>
            </a:r>
            <a:endParaRPr lang="ko-KR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dad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2-2</a:t>
            </a:r>
            <a:endParaRPr lang="ko-KR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mom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2-3</a:t>
            </a:r>
            <a:endParaRPr lang="ko-KR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brother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2-4</a:t>
            </a:r>
            <a:endParaRPr lang="ko-KR" alt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sister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2-5</a:t>
            </a:r>
            <a:endParaRPr lang="ko-KR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friend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2-6</a:t>
            </a:r>
            <a:endParaRPr lang="ko-KR" alt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old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2-7</a:t>
            </a:r>
            <a:endParaRPr lang="ko-KR" alt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backpack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1-2</a:t>
            </a:r>
            <a:endParaRPr lang="ko-KR" alt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young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2-8</a:t>
            </a:r>
            <a:endParaRPr lang="ko-KR" alt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big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2-9</a:t>
            </a:r>
            <a:endParaRPr lang="ko-KR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small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2-10</a:t>
            </a:r>
            <a:endParaRPr lang="ko-KR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tall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2-11</a:t>
            </a:r>
            <a:endParaRPr lang="ko-KR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short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2-12</a:t>
            </a:r>
            <a:endParaRPr lang="ko-KR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birthday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3-1</a:t>
            </a:r>
            <a:endParaRPr lang="ko-KR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party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3-2</a:t>
            </a:r>
            <a:endParaRPr lang="ko-KR" alt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cake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3-3</a:t>
            </a:r>
            <a:endParaRPr lang="ko-KR" alt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balloon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3-4</a:t>
            </a:r>
            <a:endParaRPr lang="ko-KR" alt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gift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3-5</a:t>
            </a:r>
            <a:endParaRPr lang="ko-KR" alt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pencil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1-3</a:t>
            </a:r>
            <a:endParaRPr lang="ko-KR" altLang="en-US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toy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3-6</a:t>
            </a:r>
            <a:endParaRPr lang="ko-KR" altLang="en-US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robots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3-7</a:t>
            </a:r>
            <a:endParaRPr lang="ko-KR" altLang="en-US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balls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3-8</a:t>
            </a:r>
            <a:endParaRPr lang="ko-KR" altLang="en-US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monsters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3-9</a:t>
            </a:r>
            <a:endParaRPr lang="ko-KR" alt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dolls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3-10</a:t>
            </a:r>
            <a:endParaRPr lang="ko-KR" alt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cars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3-11</a:t>
            </a:r>
            <a:endParaRPr lang="ko-KR" altLang="en-US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trains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3-12</a:t>
            </a:r>
            <a:endParaRPr lang="ko-KR" altLang="en-US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shape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4-1</a:t>
            </a:r>
            <a:endParaRPr lang="ko-KR" alt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star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4-2</a:t>
            </a:r>
            <a:endParaRPr lang="ko-KR" alt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square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4-3</a:t>
            </a:r>
            <a:endParaRPr lang="ko-KR" altLang="en-US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pen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1-4</a:t>
            </a:r>
            <a:endParaRPr lang="ko-KR" altLang="en-US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triangle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4-4</a:t>
            </a:r>
            <a:endParaRPr lang="ko-KR" altLang="en-US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rectangle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4-5</a:t>
            </a:r>
            <a:endParaRPr lang="ko-KR" altLang="en-US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circle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4-6</a:t>
            </a:r>
            <a:endParaRPr lang="ko-KR" altLang="en-US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color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4-7</a:t>
            </a:r>
            <a:endParaRPr lang="ko-KR" altLang="en-US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red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4-8</a:t>
            </a:r>
            <a:endParaRPr lang="ko-KR" altLang="en-US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pink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4-9</a:t>
            </a:r>
            <a:endParaRPr lang="ko-KR" altLang="en-US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white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4-10</a:t>
            </a:r>
            <a:endParaRPr lang="ko-KR" altLang="en-US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brown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4-11</a:t>
            </a:r>
            <a:endParaRPr lang="ko-KR" altLang="en-US" dirty="0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green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4-12</a:t>
            </a:r>
            <a:endParaRPr lang="ko-KR" altLang="en-US" dirty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바닥글 개체 틀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Hangout © Compass Publishing  </a:t>
            </a:r>
            <a:endParaRPr lang="ko-KR" altLang="en-US" sz="120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sz="9600" dirty="0" smtClean="0"/>
              <a:t>playground</a:t>
            </a:r>
            <a:endParaRPr lang="ko-KR" altLang="en-US" sz="9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 smtClean="0"/>
              <a:t>5-1</a:t>
            </a:r>
            <a:endParaRPr lang="ko-KR" altLang="en-US" dirty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5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2">
      <a:dk1>
        <a:sysClr val="windowText" lastClr="000000"/>
      </a:dk1>
      <a:lt1>
        <a:sysClr val="window" lastClr="FFFFFF"/>
      </a:lt1>
      <a:dk2>
        <a:srgbClr val="1F497D"/>
      </a:dk2>
      <a:lt2>
        <a:srgbClr val="FFC20E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</TotalTime>
  <Words>758</Words>
  <Application>Microsoft Office PowerPoint</Application>
  <PresentationFormat>화면 슬라이드 쇼(4:3)</PresentationFormat>
  <Paragraphs>432</Paragraphs>
  <Slides>216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216</vt:i4>
      </vt:variant>
    </vt:vector>
  </HeadingPairs>
  <TitlesOfParts>
    <vt:vector size="217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  <vt:lpstr>슬라이드 49</vt:lpstr>
      <vt:lpstr>슬라이드 50</vt:lpstr>
      <vt:lpstr>슬라이드 51</vt:lpstr>
      <vt:lpstr>슬라이드 52</vt:lpstr>
      <vt:lpstr>슬라이드 53</vt:lpstr>
      <vt:lpstr>슬라이드 54</vt:lpstr>
      <vt:lpstr>슬라이드 55</vt:lpstr>
      <vt:lpstr>슬라이드 56</vt:lpstr>
      <vt:lpstr>슬라이드 57</vt:lpstr>
      <vt:lpstr>슬라이드 58</vt:lpstr>
      <vt:lpstr>슬라이드 59</vt:lpstr>
      <vt:lpstr>슬라이드 60</vt:lpstr>
      <vt:lpstr>슬라이드 61</vt:lpstr>
      <vt:lpstr>슬라이드 62</vt:lpstr>
      <vt:lpstr>슬라이드 63</vt:lpstr>
      <vt:lpstr>슬라이드 64</vt:lpstr>
      <vt:lpstr>슬라이드 65</vt:lpstr>
      <vt:lpstr>슬라이드 66</vt:lpstr>
      <vt:lpstr>슬라이드 67</vt:lpstr>
      <vt:lpstr>슬라이드 68</vt:lpstr>
      <vt:lpstr>슬라이드 69</vt:lpstr>
      <vt:lpstr>슬라이드 70</vt:lpstr>
      <vt:lpstr>슬라이드 71</vt:lpstr>
      <vt:lpstr>슬라이드 72</vt:lpstr>
      <vt:lpstr>슬라이드 73</vt:lpstr>
      <vt:lpstr>슬라이드 74</vt:lpstr>
      <vt:lpstr>슬라이드 75</vt:lpstr>
      <vt:lpstr>슬라이드 76</vt:lpstr>
      <vt:lpstr>슬라이드 77</vt:lpstr>
      <vt:lpstr>슬라이드 78</vt:lpstr>
      <vt:lpstr>슬라이드 79</vt:lpstr>
      <vt:lpstr>슬라이드 80</vt:lpstr>
      <vt:lpstr>슬라이드 81</vt:lpstr>
      <vt:lpstr>슬라이드 82</vt:lpstr>
      <vt:lpstr>슬라이드 83</vt:lpstr>
      <vt:lpstr>슬라이드 84</vt:lpstr>
      <vt:lpstr>슬라이드 85</vt:lpstr>
      <vt:lpstr>슬라이드 86</vt:lpstr>
      <vt:lpstr>슬라이드 87</vt:lpstr>
      <vt:lpstr>슬라이드 88</vt:lpstr>
      <vt:lpstr>슬라이드 89</vt:lpstr>
      <vt:lpstr>슬라이드 90</vt:lpstr>
      <vt:lpstr>슬라이드 91</vt:lpstr>
      <vt:lpstr>슬라이드 92</vt:lpstr>
      <vt:lpstr>슬라이드 93</vt:lpstr>
      <vt:lpstr>슬라이드 94</vt:lpstr>
      <vt:lpstr>슬라이드 95</vt:lpstr>
      <vt:lpstr>슬라이드 96</vt:lpstr>
      <vt:lpstr>슬라이드 97</vt:lpstr>
      <vt:lpstr>슬라이드 98</vt:lpstr>
      <vt:lpstr>슬라이드 99</vt:lpstr>
      <vt:lpstr>슬라이드 100</vt:lpstr>
      <vt:lpstr>슬라이드 101</vt:lpstr>
      <vt:lpstr>슬라이드 102</vt:lpstr>
      <vt:lpstr>슬라이드 103</vt:lpstr>
      <vt:lpstr>슬라이드 104</vt:lpstr>
      <vt:lpstr>슬라이드 105</vt:lpstr>
      <vt:lpstr>슬라이드 106</vt:lpstr>
      <vt:lpstr>슬라이드 107</vt:lpstr>
      <vt:lpstr>슬라이드 108</vt:lpstr>
      <vt:lpstr>슬라이드 109</vt:lpstr>
      <vt:lpstr>슬라이드 110</vt:lpstr>
      <vt:lpstr>슬라이드 111</vt:lpstr>
      <vt:lpstr>슬라이드 112</vt:lpstr>
      <vt:lpstr>슬라이드 113</vt:lpstr>
      <vt:lpstr>슬라이드 114</vt:lpstr>
      <vt:lpstr>슬라이드 115</vt:lpstr>
      <vt:lpstr>슬라이드 116</vt:lpstr>
      <vt:lpstr>슬라이드 117</vt:lpstr>
      <vt:lpstr>슬라이드 118</vt:lpstr>
      <vt:lpstr>슬라이드 119</vt:lpstr>
      <vt:lpstr>슬라이드 120</vt:lpstr>
      <vt:lpstr>슬라이드 121</vt:lpstr>
      <vt:lpstr>슬라이드 122</vt:lpstr>
      <vt:lpstr>슬라이드 123</vt:lpstr>
      <vt:lpstr>슬라이드 124</vt:lpstr>
      <vt:lpstr>슬라이드 125</vt:lpstr>
      <vt:lpstr>슬라이드 126</vt:lpstr>
      <vt:lpstr>슬라이드 127</vt:lpstr>
      <vt:lpstr>슬라이드 128</vt:lpstr>
      <vt:lpstr>슬라이드 129</vt:lpstr>
      <vt:lpstr>슬라이드 130</vt:lpstr>
      <vt:lpstr>슬라이드 131</vt:lpstr>
      <vt:lpstr>슬라이드 132</vt:lpstr>
      <vt:lpstr>슬라이드 133</vt:lpstr>
      <vt:lpstr>슬라이드 134</vt:lpstr>
      <vt:lpstr>슬라이드 135</vt:lpstr>
      <vt:lpstr>슬라이드 136</vt:lpstr>
      <vt:lpstr>슬라이드 137</vt:lpstr>
      <vt:lpstr>슬라이드 138</vt:lpstr>
      <vt:lpstr>슬라이드 139</vt:lpstr>
      <vt:lpstr>슬라이드 140</vt:lpstr>
      <vt:lpstr>슬라이드 141</vt:lpstr>
      <vt:lpstr>슬라이드 142</vt:lpstr>
      <vt:lpstr>슬라이드 143</vt:lpstr>
      <vt:lpstr>슬라이드 144</vt:lpstr>
      <vt:lpstr>슬라이드 145</vt:lpstr>
      <vt:lpstr>슬라이드 146</vt:lpstr>
      <vt:lpstr>슬라이드 147</vt:lpstr>
      <vt:lpstr>슬라이드 148</vt:lpstr>
      <vt:lpstr>슬라이드 149</vt:lpstr>
      <vt:lpstr>슬라이드 150</vt:lpstr>
      <vt:lpstr>슬라이드 151</vt:lpstr>
      <vt:lpstr>슬라이드 152</vt:lpstr>
      <vt:lpstr>슬라이드 153</vt:lpstr>
      <vt:lpstr>슬라이드 154</vt:lpstr>
      <vt:lpstr>슬라이드 155</vt:lpstr>
      <vt:lpstr>슬라이드 156</vt:lpstr>
      <vt:lpstr>슬라이드 157</vt:lpstr>
      <vt:lpstr>슬라이드 158</vt:lpstr>
      <vt:lpstr>슬라이드 159</vt:lpstr>
      <vt:lpstr>슬라이드 160</vt:lpstr>
      <vt:lpstr>슬라이드 161</vt:lpstr>
      <vt:lpstr>슬라이드 162</vt:lpstr>
      <vt:lpstr>슬라이드 163</vt:lpstr>
      <vt:lpstr>슬라이드 164</vt:lpstr>
      <vt:lpstr>슬라이드 165</vt:lpstr>
      <vt:lpstr>슬라이드 166</vt:lpstr>
      <vt:lpstr>슬라이드 167</vt:lpstr>
      <vt:lpstr>슬라이드 168</vt:lpstr>
      <vt:lpstr>슬라이드 169</vt:lpstr>
      <vt:lpstr>슬라이드 170</vt:lpstr>
      <vt:lpstr>슬라이드 171</vt:lpstr>
      <vt:lpstr>슬라이드 172</vt:lpstr>
      <vt:lpstr>슬라이드 173</vt:lpstr>
      <vt:lpstr>슬라이드 174</vt:lpstr>
      <vt:lpstr>슬라이드 175</vt:lpstr>
      <vt:lpstr>슬라이드 176</vt:lpstr>
      <vt:lpstr>슬라이드 177</vt:lpstr>
      <vt:lpstr>슬라이드 178</vt:lpstr>
      <vt:lpstr>슬라이드 179</vt:lpstr>
      <vt:lpstr>슬라이드 180</vt:lpstr>
      <vt:lpstr>슬라이드 181</vt:lpstr>
      <vt:lpstr>슬라이드 182</vt:lpstr>
      <vt:lpstr>슬라이드 183</vt:lpstr>
      <vt:lpstr>슬라이드 184</vt:lpstr>
      <vt:lpstr>슬라이드 185</vt:lpstr>
      <vt:lpstr>슬라이드 186</vt:lpstr>
      <vt:lpstr>슬라이드 187</vt:lpstr>
      <vt:lpstr>슬라이드 188</vt:lpstr>
      <vt:lpstr>슬라이드 189</vt:lpstr>
      <vt:lpstr>슬라이드 190</vt:lpstr>
      <vt:lpstr>슬라이드 191</vt:lpstr>
      <vt:lpstr>슬라이드 192</vt:lpstr>
      <vt:lpstr>슬라이드 193</vt:lpstr>
      <vt:lpstr>슬라이드 194</vt:lpstr>
      <vt:lpstr>슬라이드 195</vt:lpstr>
      <vt:lpstr>슬라이드 196</vt:lpstr>
      <vt:lpstr>슬라이드 197</vt:lpstr>
      <vt:lpstr>슬라이드 198</vt:lpstr>
      <vt:lpstr>슬라이드 199</vt:lpstr>
      <vt:lpstr>슬라이드 200</vt:lpstr>
      <vt:lpstr>슬라이드 201</vt:lpstr>
      <vt:lpstr>슬라이드 202</vt:lpstr>
      <vt:lpstr>슬라이드 203</vt:lpstr>
      <vt:lpstr>슬라이드 204</vt:lpstr>
      <vt:lpstr>슬라이드 205</vt:lpstr>
      <vt:lpstr>슬라이드 206</vt:lpstr>
      <vt:lpstr>슬라이드 207</vt:lpstr>
      <vt:lpstr>슬라이드 208</vt:lpstr>
      <vt:lpstr>슬라이드 209</vt:lpstr>
      <vt:lpstr>슬라이드 210</vt:lpstr>
      <vt:lpstr>슬라이드 211</vt:lpstr>
      <vt:lpstr>슬라이드 212</vt:lpstr>
      <vt:lpstr>슬라이드 213</vt:lpstr>
      <vt:lpstr>슬라이드 214</vt:lpstr>
      <vt:lpstr>슬라이드 215</vt:lpstr>
      <vt:lpstr>슬라이드 216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Angie Yoon</dc:creator>
  <cp:lastModifiedBy>Angie Yoon</cp:lastModifiedBy>
  <cp:revision>12</cp:revision>
  <dcterms:created xsi:type="dcterms:W3CDTF">2017-12-19T02:08:49Z</dcterms:created>
  <dcterms:modified xsi:type="dcterms:W3CDTF">2017-12-20T04:26:14Z</dcterms:modified>
</cp:coreProperties>
</file>