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86" r:id="rId3"/>
    <p:sldId id="287" r:id="rId4"/>
    <p:sldId id="288" r:id="rId5"/>
    <p:sldId id="289" r:id="rId6"/>
  </p:sldIdLst>
  <p:sldSz cx="9906000" cy="6858000" type="A4"/>
  <p:notesSz cx="6797675" cy="9926638"/>
  <p:defaultTextStyle>
    <a:defPPr>
      <a:defRPr lang="ko-KR"/>
    </a:defPPr>
    <a:lvl1pPr marL="0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28" autoAdjust="0"/>
  </p:normalViewPr>
  <p:slideViewPr>
    <p:cSldViewPr>
      <p:cViewPr varScale="1">
        <p:scale>
          <a:sx n="104" d="100"/>
          <a:sy n="104" d="100"/>
        </p:scale>
        <p:origin x="1578" y="96"/>
      </p:cViewPr>
      <p:guideLst>
        <p:guide orient="horz" pos="2382"/>
        <p:guide pos="3368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6CE0-B176-4207-856F-6EB5E0A858DD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4A79-AA80-4D46-9281-9C03701FF4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2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33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64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5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4A79-AA80-4D46-9281-9C03701FF4F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6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7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3FB9-C4E8-4E3F-A9E5-6DFBB96E0208}" type="datetimeFigureOut">
              <a:rPr lang="ko-KR" altLang="en-US" smtClean="0"/>
              <a:pPr/>
              <a:t>2023-01-30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38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2023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C1F9480-FB62-416C-983E-157A45F1FB5A}"/>
              </a:ext>
            </a:extLst>
          </p:cNvPr>
          <p:cNvSpPr txBox="1"/>
          <p:nvPr/>
        </p:nvSpPr>
        <p:spPr>
          <a:xfrm>
            <a:off x="1674519" y="965360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MY BOOK REPORT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58" name="Picture 2">
            <a:extLst>
              <a:ext uri="{FF2B5EF4-FFF2-40B4-BE49-F238E27FC236}">
                <a16:creationId xmlns:a16="http://schemas.microsoft.com/office/drawing/2014/main" id="{3B885CD0-93EB-40E4-B034-7E8CE3FB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67" y="910019"/>
            <a:ext cx="620118" cy="5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3749F3BD-1291-4C30-BDD2-BECB43993A6A}"/>
              </a:ext>
            </a:extLst>
          </p:cNvPr>
          <p:cNvGrpSpPr/>
          <p:nvPr/>
        </p:nvGrpSpPr>
        <p:grpSpPr>
          <a:xfrm>
            <a:off x="1094325" y="1809060"/>
            <a:ext cx="6738995" cy="400110"/>
            <a:chOff x="1088146" y="1836919"/>
            <a:chExt cx="7326799" cy="400110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46A82B1-0B4C-4A50-BF02-F5C3196A5A0A}"/>
                </a:ext>
              </a:extLst>
            </p:cNvPr>
            <p:cNvSpPr txBox="1"/>
            <p:nvPr/>
          </p:nvSpPr>
          <p:spPr>
            <a:xfrm>
              <a:off x="1088146" y="1836919"/>
              <a:ext cx="7326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Title :</a:t>
              </a:r>
            </a:p>
          </p:txBody>
        </p:sp>
        <p:cxnSp>
          <p:nvCxnSpPr>
            <p:cNvPr id="161" name="직선 연결선 160">
              <a:extLst>
                <a:ext uri="{FF2B5EF4-FFF2-40B4-BE49-F238E27FC236}">
                  <a16:creationId xmlns:a16="http://schemas.microsoft.com/office/drawing/2014/main" id="{98CDD486-DA4C-4036-85F4-8FBEBAF9AAE1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52" y="2237029"/>
              <a:ext cx="410610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9683B3C7-747C-401F-B2D5-85297FCEBBD5}"/>
              </a:ext>
            </a:extLst>
          </p:cNvPr>
          <p:cNvSpPr txBox="1"/>
          <p:nvPr/>
        </p:nvSpPr>
        <p:spPr>
          <a:xfrm>
            <a:off x="1102504" y="2550708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80FA2C82-F0A0-4D23-997F-FF3DB9C2DF17}"/>
              </a:ext>
            </a:extLst>
          </p:cNvPr>
          <p:cNvGrpSpPr/>
          <p:nvPr/>
        </p:nvGrpSpPr>
        <p:grpSpPr>
          <a:xfrm>
            <a:off x="6256122" y="919595"/>
            <a:ext cx="2696840" cy="734839"/>
            <a:chOff x="7240355" y="999963"/>
            <a:chExt cx="2696840" cy="734839"/>
          </a:xfrm>
        </p:grpSpPr>
        <p:grpSp>
          <p:nvGrpSpPr>
            <p:cNvPr id="164" name="그룹 163">
              <a:extLst>
                <a:ext uri="{FF2B5EF4-FFF2-40B4-BE49-F238E27FC236}">
                  <a16:creationId xmlns:a16="http://schemas.microsoft.com/office/drawing/2014/main" id="{2EDBCB9E-5FBC-4031-BE68-950DCDB39D9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FAFCDE7-A757-4588-8218-DC7A88A00FFF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169" name="직선 연결선 168">
                <a:extLst>
                  <a:ext uri="{FF2B5EF4-FFF2-40B4-BE49-F238E27FC236}">
                    <a16:creationId xmlns:a16="http://schemas.microsoft.com/office/drawing/2014/main" id="{F4FBBC38-BD54-4D84-A609-45B882069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그룹 164">
              <a:extLst>
                <a:ext uri="{FF2B5EF4-FFF2-40B4-BE49-F238E27FC236}">
                  <a16:creationId xmlns:a16="http://schemas.microsoft.com/office/drawing/2014/main" id="{1F1444B4-8FF7-4099-A9BC-C8FEE92CC202}"/>
                </a:ext>
              </a:extLst>
            </p:cNvPr>
            <p:cNvGrpSpPr/>
            <p:nvPr/>
          </p:nvGrpSpPr>
          <p:grpSpPr>
            <a:xfrm>
              <a:off x="7362924" y="1427025"/>
              <a:ext cx="2574271" cy="307777"/>
              <a:chOff x="1444540" y="1913049"/>
              <a:chExt cx="7326799" cy="338554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01F6721-D356-417F-A2B3-6C0F94CBF402}"/>
                  </a:ext>
                </a:extLst>
              </p:cNvPr>
              <p:cNvSpPr txBox="1"/>
              <p:nvPr/>
            </p:nvSpPr>
            <p:spPr>
              <a:xfrm>
                <a:off x="1444540" y="1913049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167" name="직선 연결선 166">
                <a:extLst>
                  <a:ext uri="{FF2B5EF4-FFF2-40B4-BE49-F238E27FC236}">
                    <a16:creationId xmlns:a16="http://schemas.microsoft.com/office/drawing/2014/main" id="{369366DF-39CA-4626-B968-43A7AE4DE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75474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6963B0E6-A60E-47D6-B6DD-CA6FECD07EE8}"/>
              </a:ext>
            </a:extLst>
          </p:cNvPr>
          <p:cNvGrpSpPr/>
          <p:nvPr/>
        </p:nvGrpSpPr>
        <p:grpSpPr>
          <a:xfrm>
            <a:off x="5986995" y="1892103"/>
            <a:ext cx="2840849" cy="435918"/>
            <a:chOff x="6900777" y="1801899"/>
            <a:chExt cx="2840849" cy="435918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ECA4146-172C-49D4-BB25-8123AD45F7B3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413ACB3C-94E7-4D45-AEB8-3A495D8ED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EAE5EA65-59D0-4152-AC36-321F477E9FA1}"/>
              </a:ext>
            </a:extLst>
          </p:cNvPr>
          <p:cNvGrpSpPr/>
          <p:nvPr/>
        </p:nvGrpSpPr>
        <p:grpSpPr>
          <a:xfrm>
            <a:off x="5673080" y="4844045"/>
            <a:ext cx="3539455" cy="1288861"/>
            <a:chOff x="6736315" y="2491770"/>
            <a:chExt cx="3539455" cy="1288861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9FAD5E3-A2A7-46EF-A7DA-5C9CDD24B3AC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C0FB6E8A-F4C9-42CE-863E-076B59CF8DAF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직선 연결선 175">
              <a:extLst>
                <a:ext uri="{FF2B5EF4-FFF2-40B4-BE49-F238E27FC236}">
                  <a16:creationId xmlns:a16="http://schemas.microsoft.com/office/drawing/2014/main" id="{879764E6-F3EF-4B42-AA82-ACA6B07644F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24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216892" y="504173"/>
            <a:ext cx="9550364" cy="621724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2023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C3349E0-F581-7D19-1F35-247CB8C0D1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18" y="351155"/>
            <a:ext cx="4675706" cy="1699555"/>
          </a:xfrm>
          <a:prstGeom prst="rect">
            <a:avLst/>
          </a:prstGeom>
        </p:spPr>
      </p:pic>
      <p:pic>
        <p:nvPicPr>
          <p:cNvPr id="8" name="그림 7" descr="장난감, 인형, 줄무늬이(가) 표시된 사진&#10;&#10;자동 생성된 설명">
            <a:extLst>
              <a:ext uri="{FF2B5EF4-FFF2-40B4-BE49-F238E27FC236}">
                <a16:creationId xmlns:a16="http://schemas.microsoft.com/office/drawing/2014/main" id="{C0CDC038-B1F1-5CDA-1350-AA27A011EA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7" y="508857"/>
            <a:ext cx="1259583" cy="1541858"/>
          </a:xfrm>
          <a:prstGeom prst="rect">
            <a:avLst/>
          </a:prstGeom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E0954257-2623-E0F5-F0AB-696CA276B0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79" y="4363818"/>
            <a:ext cx="1670329" cy="23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2023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CFDFCEF2-14E3-4B6E-920A-05F0EFF31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7" b="89908" l="9749" r="89972">
                        <a14:foregroundMark x1="47632" y1="12615" x2="48189" y2="12615"/>
                        <a14:foregroundMark x1="48189" y1="14450" x2="55989" y2="4587"/>
                        <a14:foregroundMark x1="55989" y1="4587" x2="47911" y2="14450"/>
                        <a14:foregroundMark x1="47911" y1="14450" x2="47354" y2="14450"/>
                        <a14:backgroundMark x1="74373" y1="41284" x2="70752" y2="27523"/>
                        <a14:backgroundMark x1="70752" y1="27523" x2="77994" y2="16514"/>
                        <a14:backgroundMark x1="77994" y1="16514" x2="88858" y2="8716"/>
                        <a14:backgroundMark x1="88858" y1="8716" x2="95543" y2="23165"/>
                        <a14:backgroundMark x1="95543" y1="23165" x2="91365" y2="36697"/>
                        <a14:backgroundMark x1="91365" y1="36697" x2="77437" y2="40138"/>
                        <a14:backgroundMark x1="77437" y1="40138" x2="75766" y2="39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293" y="1582619"/>
            <a:ext cx="792088" cy="961979"/>
          </a:xfrm>
          <a:prstGeom prst="rect">
            <a:avLst/>
          </a:prstGeom>
        </p:spPr>
      </p:pic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2CD22DED-E7C1-5419-E67B-1D4BFF9B34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6" y="411765"/>
            <a:ext cx="4652458" cy="163669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FAFCB30-6912-2AE8-E049-32A3E5EC2D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35" y="4958263"/>
            <a:ext cx="1728192" cy="1635797"/>
          </a:xfrm>
          <a:prstGeom prst="rect">
            <a:avLst/>
          </a:prstGeom>
        </p:spPr>
      </p:pic>
      <p:pic>
        <p:nvPicPr>
          <p:cNvPr id="5" name="그림 4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A19512C3-639B-A3D1-6C85-3C6E21A24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9" y="358442"/>
            <a:ext cx="1542335" cy="15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77818" y="490021"/>
            <a:ext cx="9550364" cy="621724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2023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BE96500D-B1A7-FCA2-B3F9-2986E5030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6" y="215819"/>
            <a:ext cx="5614427" cy="1975108"/>
          </a:xfrm>
          <a:prstGeom prst="rect">
            <a:avLst/>
          </a:prstGeom>
        </p:spPr>
      </p:pic>
      <p:pic>
        <p:nvPicPr>
          <p:cNvPr id="20" name="그림 19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3EBC94BA-B5AD-4759-09F4-AFDC8A37C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49" y="4092024"/>
            <a:ext cx="1844200" cy="257578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86E283D-C52C-8740-3DD0-956DC2DC6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4" y="375389"/>
            <a:ext cx="1584176" cy="16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192388" y="543867"/>
            <a:ext cx="9550364" cy="621724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3969" tIns="41985" rIns="83969" bIns="41985"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26053" y="80829"/>
            <a:ext cx="3614688" cy="423344"/>
          </a:xfrm>
          <a:prstGeom prst="rect">
            <a:avLst/>
          </a:prstGeom>
          <a:noFill/>
        </p:spPr>
        <p:txBody>
          <a:bodyPr wrap="none" lIns="83969" tIns="41985" rIns="83969" bIns="41985" rtlCol="0">
            <a:spAutoFit/>
          </a:bodyPr>
          <a:lstStyle/>
          <a:p>
            <a:r>
              <a:rPr lang="en-US" altLang="ko-KR" sz="2200" b="1" dirty="0">
                <a:solidFill>
                  <a:schemeClr val="bg1"/>
                </a:solidFill>
              </a:rPr>
              <a:t>Sounds Great 2</a:t>
            </a:r>
            <a:r>
              <a:rPr lang="en-US" altLang="ko-KR" sz="22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200" b="1" dirty="0">
                <a:solidFill>
                  <a:schemeClr val="bg1"/>
                </a:solidFill>
              </a:rPr>
              <a:t> Edition 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19949" y="231806"/>
            <a:ext cx="2047307" cy="23867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</a:rPr>
              <a:t>ⓒ </a:t>
            </a:r>
            <a:r>
              <a:rPr lang="en-US" altLang="ko-KR" sz="1000" b="1" dirty="0">
                <a:solidFill>
                  <a:schemeClr val="bg1"/>
                </a:solidFill>
              </a:rPr>
              <a:t>2023 Compass Publishing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5D66A-B17B-4D16-B2B8-EAD13C4A2C97}"/>
              </a:ext>
            </a:extLst>
          </p:cNvPr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C939C470-D184-475B-AE29-A99AF2DAD7CF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B7D4C7B2-FC48-4530-B14B-AEFBF41E7F7D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140593-AA1D-4191-83F7-A63616D79B01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2F85E2E6-671E-48EF-8674-831BDC2AC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202F89C-BB1B-4304-A665-D149E2B747AC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52945CA-8C62-43D7-A3F6-C91CD5D6C75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BAC3F724-1F17-4F18-8939-A23041B68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DF34C57-593A-43D4-95B3-0F739A6D05F6}"/>
              </a:ext>
            </a:extLst>
          </p:cNvPr>
          <p:cNvGrpSpPr/>
          <p:nvPr/>
        </p:nvGrpSpPr>
        <p:grpSpPr>
          <a:xfrm>
            <a:off x="6299524" y="879676"/>
            <a:ext cx="2840849" cy="435918"/>
            <a:chOff x="6900777" y="1801899"/>
            <a:chExt cx="2840849" cy="4359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9477C7-648C-4CBB-A4A9-D7D127462C7C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E671C35-5385-42E8-B34D-0E5A84A3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3341CC1-3470-4417-8B2B-7F93E8FA174B}"/>
              </a:ext>
            </a:extLst>
          </p:cNvPr>
          <p:cNvGrpSpPr/>
          <p:nvPr/>
        </p:nvGrpSpPr>
        <p:grpSpPr>
          <a:xfrm>
            <a:off x="5901124" y="2445378"/>
            <a:ext cx="3539455" cy="1288861"/>
            <a:chOff x="6736315" y="2491770"/>
            <a:chExt cx="3539455" cy="12888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EAD6EC-638B-4E81-8DC0-DD9F77000D49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E85F9E83-29A4-4ED2-8725-1071770B697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A9EB2CFB-A274-488C-873C-DD89EDBB26A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BCA0C0FA-6E43-FADC-B3B4-E80DD309B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25" y="4972511"/>
            <a:ext cx="2377646" cy="16536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95321BE-BF4C-3806-2006-228C9A21D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7" y="358857"/>
            <a:ext cx="1694887" cy="15812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0CB34E8-76FF-C02F-DC69-B596BB8178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39" y="404301"/>
            <a:ext cx="4431322" cy="15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170</Words>
  <Application>Microsoft Office PowerPoint</Application>
  <PresentationFormat>A4 용지(210x297mm)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</dc:creator>
  <cp:lastModifiedBy>김경미</cp:lastModifiedBy>
  <cp:revision>63</cp:revision>
  <cp:lastPrinted>2020-08-19T02:23:32Z</cp:lastPrinted>
  <dcterms:created xsi:type="dcterms:W3CDTF">2020-07-20T02:16:39Z</dcterms:created>
  <dcterms:modified xsi:type="dcterms:W3CDTF">2023-01-30T04:31:38Z</dcterms:modified>
</cp:coreProperties>
</file>