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84" r:id="rId2"/>
    <p:sldId id="286" r:id="rId3"/>
    <p:sldId id="287" r:id="rId4"/>
    <p:sldId id="288" r:id="rId5"/>
    <p:sldId id="289" r:id="rId6"/>
  </p:sldIdLst>
  <p:sldSz cx="9906000" cy="6858000" type="A4"/>
  <p:notesSz cx="6797675" cy="9926638"/>
  <p:defaultTextStyle>
    <a:defPPr>
      <a:defRPr lang="ko-KR"/>
    </a:defPPr>
    <a:lvl1pPr marL="0" algn="l" defTabSz="957838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919" algn="l" defTabSz="957838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7838" algn="l" defTabSz="957838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6757" algn="l" defTabSz="957838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5677" algn="l" defTabSz="957838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4596" algn="l" defTabSz="957838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73515" algn="l" defTabSz="957838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52434" algn="l" defTabSz="957838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31353" algn="l" defTabSz="957838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28" autoAdjust="0"/>
  </p:normalViewPr>
  <p:slideViewPr>
    <p:cSldViewPr>
      <p:cViewPr varScale="1">
        <p:scale>
          <a:sx n="91" d="100"/>
          <a:sy n="91" d="100"/>
        </p:scale>
        <p:origin x="78" y="342"/>
      </p:cViewPr>
      <p:guideLst>
        <p:guide orient="horz" pos="2382"/>
        <p:guide pos="3368"/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C6CE0-B176-4207-856F-6EB5E0A858DD}" type="datetimeFigureOut">
              <a:rPr lang="ko-KR" altLang="en-US" smtClean="0"/>
              <a:pPr/>
              <a:t>2021-03-25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24A79-AA80-4D46-9281-9C03701FF4F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39694" rtl="0" eaLnBrk="1" latinLnBrk="1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19847" algn="l" defTabSz="839694" rtl="0" eaLnBrk="1" latinLnBrk="1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39694" algn="l" defTabSz="839694" rtl="0" eaLnBrk="1" latinLnBrk="1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59540" algn="l" defTabSz="839694" rtl="0" eaLnBrk="1" latinLnBrk="1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79387" algn="l" defTabSz="839694" rtl="0" eaLnBrk="1" latinLnBrk="1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99234" algn="l" defTabSz="839694" rtl="0" eaLnBrk="1" latinLnBrk="1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19081" algn="l" defTabSz="839694" rtl="0" eaLnBrk="1" latinLnBrk="1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38927" algn="l" defTabSz="839694" rtl="0" eaLnBrk="1" latinLnBrk="1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58774" algn="l" defTabSz="839694" rtl="0" eaLnBrk="1" latinLnBrk="1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24A79-AA80-4D46-9281-9C03701FF4FD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0247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24A79-AA80-4D46-9281-9C03701FF4FD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4331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24A79-AA80-4D46-9281-9C03701FF4FD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6649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24A79-AA80-4D46-9281-9C03701FF4FD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6755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24A79-AA80-4D46-9281-9C03701FF4FD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2262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1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3FB9-C4E8-4E3F-A9E5-6DFBB96E0208}" type="datetimeFigureOut">
              <a:rPr lang="ko-KR" altLang="en-US" smtClean="0"/>
              <a:pPr/>
              <a:t>2021-03-25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F6039-E7B0-4E30-A5F1-9E03587044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6075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3FB9-C4E8-4E3F-A9E5-6DFBB96E0208}" type="datetimeFigureOut">
              <a:rPr lang="ko-KR" altLang="en-US" smtClean="0"/>
              <a:pPr/>
              <a:t>2021-03-25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F6039-E7B0-4E30-A5F1-9E03587044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684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3FB9-C4E8-4E3F-A9E5-6DFBB96E0208}" type="datetimeFigureOut">
              <a:rPr lang="ko-KR" altLang="en-US" smtClean="0"/>
              <a:pPr/>
              <a:t>2021-03-25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F6039-E7B0-4E30-A5F1-9E03587044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3931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3FB9-C4E8-4E3F-A9E5-6DFBB96E0208}" type="datetimeFigureOut">
              <a:rPr lang="ko-KR" altLang="en-US" smtClean="0"/>
              <a:pPr/>
              <a:t>2021-03-25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F6039-E7B0-4E30-A5F1-9E03587044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4715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9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36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5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24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13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3FB9-C4E8-4E3F-A9E5-6DFBB96E0208}" type="datetimeFigureOut">
              <a:rPr lang="ko-KR" altLang="en-US" smtClean="0"/>
              <a:pPr/>
              <a:t>2021-03-25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F6039-E7B0-4E30-A5F1-9E03587044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0139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600200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3FB9-C4E8-4E3F-A9E5-6DFBB96E0208}" type="datetimeFigureOut">
              <a:rPr lang="ko-KR" altLang="en-US" smtClean="0"/>
              <a:pPr/>
              <a:t>2021-03-25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F6039-E7B0-4E30-A5F1-9E03587044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5187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19" indent="0">
              <a:buNone/>
              <a:defRPr sz="2100" b="1"/>
            </a:lvl2pPr>
            <a:lvl3pPr marL="957838" indent="0">
              <a:buNone/>
              <a:defRPr sz="1900" b="1"/>
            </a:lvl3pPr>
            <a:lvl4pPr marL="1436757" indent="0">
              <a:buNone/>
              <a:defRPr sz="1700" b="1"/>
            </a:lvl4pPr>
            <a:lvl5pPr marL="1915677" indent="0">
              <a:buNone/>
              <a:defRPr sz="1700" b="1"/>
            </a:lvl5pPr>
            <a:lvl6pPr marL="2394596" indent="0">
              <a:buNone/>
              <a:defRPr sz="1700" b="1"/>
            </a:lvl6pPr>
            <a:lvl7pPr marL="2873515" indent="0">
              <a:buNone/>
              <a:defRPr sz="1700" b="1"/>
            </a:lvl7pPr>
            <a:lvl8pPr marL="3352434" indent="0">
              <a:buNone/>
              <a:defRPr sz="1700" b="1"/>
            </a:lvl8pPr>
            <a:lvl9pPr marL="3831353" indent="0">
              <a:buNone/>
              <a:defRPr sz="17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19" indent="0">
              <a:buNone/>
              <a:defRPr sz="2100" b="1"/>
            </a:lvl2pPr>
            <a:lvl3pPr marL="957838" indent="0">
              <a:buNone/>
              <a:defRPr sz="1900" b="1"/>
            </a:lvl3pPr>
            <a:lvl4pPr marL="1436757" indent="0">
              <a:buNone/>
              <a:defRPr sz="1700" b="1"/>
            </a:lvl4pPr>
            <a:lvl5pPr marL="1915677" indent="0">
              <a:buNone/>
              <a:defRPr sz="1700" b="1"/>
            </a:lvl5pPr>
            <a:lvl6pPr marL="2394596" indent="0">
              <a:buNone/>
              <a:defRPr sz="1700" b="1"/>
            </a:lvl6pPr>
            <a:lvl7pPr marL="2873515" indent="0">
              <a:buNone/>
              <a:defRPr sz="1700" b="1"/>
            </a:lvl7pPr>
            <a:lvl8pPr marL="3352434" indent="0">
              <a:buNone/>
              <a:defRPr sz="1700" b="1"/>
            </a:lvl8pPr>
            <a:lvl9pPr marL="3831353" indent="0">
              <a:buNone/>
              <a:defRPr sz="17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89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3FB9-C4E8-4E3F-A9E5-6DFBB96E0208}" type="datetimeFigureOut">
              <a:rPr lang="ko-KR" altLang="en-US" smtClean="0"/>
              <a:pPr/>
              <a:t>2021-03-25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F6039-E7B0-4E30-A5F1-9E03587044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910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3FB9-C4E8-4E3F-A9E5-6DFBB96E0208}" type="datetimeFigureOut">
              <a:rPr lang="ko-KR" altLang="en-US" smtClean="0"/>
              <a:pPr/>
              <a:t>2021-03-25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F6039-E7B0-4E30-A5F1-9E03587044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4040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3FB9-C4E8-4E3F-A9E5-6DFBB96E0208}" type="datetimeFigureOut">
              <a:rPr lang="ko-KR" altLang="en-US" smtClean="0"/>
              <a:pPr/>
              <a:t>2021-03-25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F6039-E7B0-4E30-A5F1-9E03587044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0451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0" y="273050"/>
            <a:ext cx="5537730" cy="58531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1" y="1435100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919" indent="0">
              <a:buNone/>
              <a:defRPr sz="1300"/>
            </a:lvl2pPr>
            <a:lvl3pPr marL="957838" indent="0">
              <a:buNone/>
              <a:defRPr sz="1000"/>
            </a:lvl3pPr>
            <a:lvl4pPr marL="1436757" indent="0">
              <a:buNone/>
              <a:defRPr sz="900"/>
            </a:lvl4pPr>
            <a:lvl5pPr marL="1915677" indent="0">
              <a:buNone/>
              <a:defRPr sz="900"/>
            </a:lvl5pPr>
            <a:lvl6pPr marL="2394596" indent="0">
              <a:buNone/>
              <a:defRPr sz="900"/>
            </a:lvl6pPr>
            <a:lvl7pPr marL="2873515" indent="0">
              <a:buNone/>
              <a:defRPr sz="900"/>
            </a:lvl7pPr>
            <a:lvl8pPr marL="3352434" indent="0">
              <a:buNone/>
              <a:defRPr sz="900"/>
            </a:lvl8pPr>
            <a:lvl9pPr marL="383135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3FB9-C4E8-4E3F-A9E5-6DFBB96E0208}" type="datetimeFigureOut">
              <a:rPr lang="ko-KR" altLang="en-US" smtClean="0"/>
              <a:pPr/>
              <a:t>2021-03-25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F6039-E7B0-4E30-A5F1-9E03587044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031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00"/>
            </a:lvl1pPr>
            <a:lvl2pPr marL="478919" indent="0">
              <a:buNone/>
              <a:defRPr sz="2900"/>
            </a:lvl2pPr>
            <a:lvl3pPr marL="957838" indent="0">
              <a:buNone/>
              <a:defRPr sz="2500"/>
            </a:lvl3pPr>
            <a:lvl4pPr marL="1436757" indent="0">
              <a:buNone/>
              <a:defRPr sz="2100"/>
            </a:lvl4pPr>
            <a:lvl5pPr marL="1915677" indent="0">
              <a:buNone/>
              <a:defRPr sz="2100"/>
            </a:lvl5pPr>
            <a:lvl6pPr marL="2394596" indent="0">
              <a:buNone/>
              <a:defRPr sz="2100"/>
            </a:lvl6pPr>
            <a:lvl7pPr marL="2873515" indent="0">
              <a:buNone/>
              <a:defRPr sz="2100"/>
            </a:lvl7pPr>
            <a:lvl8pPr marL="3352434" indent="0">
              <a:buNone/>
              <a:defRPr sz="2100"/>
            </a:lvl8pPr>
            <a:lvl9pPr marL="3831353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919" indent="0">
              <a:buNone/>
              <a:defRPr sz="1300"/>
            </a:lvl2pPr>
            <a:lvl3pPr marL="957838" indent="0">
              <a:buNone/>
              <a:defRPr sz="1000"/>
            </a:lvl3pPr>
            <a:lvl4pPr marL="1436757" indent="0">
              <a:buNone/>
              <a:defRPr sz="900"/>
            </a:lvl4pPr>
            <a:lvl5pPr marL="1915677" indent="0">
              <a:buNone/>
              <a:defRPr sz="900"/>
            </a:lvl5pPr>
            <a:lvl6pPr marL="2394596" indent="0">
              <a:buNone/>
              <a:defRPr sz="900"/>
            </a:lvl6pPr>
            <a:lvl7pPr marL="2873515" indent="0">
              <a:buNone/>
              <a:defRPr sz="900"/>
            </a:lvl7pPr>
            <a:lvl8pPr marL="3352434" indent="0">
              <a:buNone/>
              <a:defRPr sz="900"/>
            </a:lvl8pPr>
            <a:lvl9pPr marL="383135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3FB9-C4E8-4E3F-A9E5-6DFBB96E0208}" type="datetimeFigureOut">
              <a:rPr lang="ko-KR" altLang="en-US" smtClean="0"/>
              <a:pPr/>
              <a:t>2021-03-25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F6039-E7B0-4E30-A5F1-9E03587044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0311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95784" tIns="47892" rIns="95784" bIns="47892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5784" tIns="47892" rIns="95784" bIns="4789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1" y="6356351"/>
            <a:ext cx="2311400" cy="365125"/>
          </a:xfrm>
          <a:prstGeom prst="rect">
            <a:avLst/>
          </a:prstGeom>
        </p:spPr>
        <p:txBody>
          <a:bodyPr vert="horz" lIns="95784" tIns="47892" rIns="95784" bIns="4789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73FB9-C4E8-4E3F-A9E5-6DFBB96E0208}" type="datetimeFigureOut">
              <a:rPr lang="ko-KR" altLang="en-US" smtClean="0"/>
              <a:pPr/>
              <a:t>2021-03-25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1" y="6356351"/>
            <a:ext cx="3136900" cy="365125"/>
          </a:xfrm>
          <a:prstGeom prst="rect">
            <a:avLst/>
          </a:prstGeom>
        </p:spPr>
        <p:txBody>
          <a:bodyPr vert="horz" lIns="95784" tIns="47892" rIns="95784" bIns="4789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5784" tIns="47892" rIns="95784" bIns="4789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F6039-E7B0-4E30-A5F1-9E03587044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7672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57838" rtl="0" eaLnBrk="1" latinLnBrk="1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189" indent="-359189" algn="l" defTabSz="957838" rtl="0" eaLnBrk="1" latinLnBrk="1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78244" indent="-299324" algn="l" defTabSz="957838" rtl="0" eaLnBrk="1" latinLnBrk="1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298" indent="-239460" algn="l" defTabSz="957838" rtl="0" eaLnBrk="1" latinLnBrk="1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6217" indent="-239460" algn="l" defTabSz="957838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5136" indent="-239460" algn="l" defTabSz="957838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4055" indent="-239460" algn="l" defTabSz="957838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975" indent="-239460" algn="l" defTabSz="957838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894" indent="-239460" algn="l" defTabSz="957838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813" indent="-239460" algn="l" defTabSz="957838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57838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19" algn="l" defTabSz="957838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38" algn="l" defTabSz="957838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57" algn="l" defTabSz="957838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77" algn="l" defTabSz="957838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96" algn="l" defTabSz="957838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515" algn="l" defTabSz="957838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434" algn="l" defTabSz="957838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353" algn="l" defTabSz="957838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microsoft.com/office/2007/relationships/hdphoto" Target="../media/hdphoto4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microsoft.com/office/2007/relationships/hdphoto" Target="../media/hdphoto6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microsoft.com/office/2007/relationships/hdphoto" Target="../media/hdphoto8.wdp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microsoft.com/office/2007/relationships/hdphoto" Target="../media/hdphoto9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모서리가 둥근 직사각형 102"/>
          <p:cNvSpPr/>
          <p:nvPr/>
        </p:nvSpPr>
        <p:spPr>
          <a:xfrm>
            <a:off x="177818" y="490021"/>
            <a:ext cx="9550364" cy="621724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83969" tIns="41985" rIns="83969" bIns="41985" rtlCol="0" anchor="ctr"/>
          <a:lstStyle/>
          <a:p>
            <a:pPr algn="ctr"/>
            <a:endParaRPr lang="ko-KR" alt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326053" y="80829"/>
            <a:ext cx="3614688" cy="423344"/>
          </a:xfrm>
          <a:prstGeom prst="rect">
            <a:avLst/>
          </a:prstGeom>
          <a:noFill/>
        </p:spPr>
        <p:txBody>
          <a:bodyPr wrap="none" lIns="83969" tIns="41985" rIns="83969" bIns="41985" rtlCol="0">
            <a:spAutoFit/>
          </a:bodyPr>
          <a:lstStyle/>
          <a:p>
            <a:r>
              <a:rPr lang="en-US" altLang="ko-KR" sz="2200" b="1" dirty="0">
                <a:solidFill>
                  <a:schemeClr val="bg1"/>
                </a:solidFill>
              </a:rPr>
              <a:t>Sounds Great 2</a:t>
            </a:r>
            <a:r>
              <a:rPr lang="en-US" altLang="ko-KR" sz="2200" b="1" baseline="30000" dirty="0">
                <a:solidFill>
                  <a:schemeClr val="bg1"/>
                </a:solidFill>
              </a:rPr>
              <a:t>nd</a:t>
            </a:r>
            <a:r>
              <a:rPr lang="en-US" altLang="ko-KR" sz="2200" b="1" dirty="0">
                <a:solidFill>
                  <a:schemeClr val="bg1"/>
                </a:solidFill>
              </a:rPr>
              <a:t> Edition </a:t>
            </a:r>
            <a:endParaRPr lang="ko-KR" altLang="en-US" sz="2200" b="1" dirty="0">
              <a:solidFill>
                <a:schemeClr val="bg1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719949" y="231806"/>
            <a:ext cx="2047307" cy="238678"/>
          </a:xfrm>
          <a:prstGeom prst="rect">
            <a:avLst/>
          </a:prstGeom>
          <a:noFill/>
        </p:spPr>
        <p:txBody>
          <a:bodyPr wrap="square" lIns="83969" tIns="41985" rIns="83969" bIns="41985" rtlCol="0">
            <a:spAutoFit/>
          </a:bodyPr>
          <a:lstStyle/>
          <a:p>
            <a:r>
              <a:rPr lang="ko-KR" altLang="en-US" sz="1000" b="1" dirty="0">
                <a:solidFill>
                  <a:schemeClr val="bg1"/>
                </a:solidFill>
              </a:rPr>
              <a:t>ⓒ </a:t>
            </a:r>
            <a:r>
              <a:rPr lang="en-US" altLang="ko-KR" sz="1000" b="1" dirty="0">
                <a:solidFill>
                  <a:schemeClr val="bg1"/>
                </a:solidFill>
              </a:rPr>
              <a:t>2020 Compass Publishing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2C1F9480-FB62-416C-983E-157A45F1FB5A}"/>
              </a:ext>
            </a:extLst>
          </p:cNvPr>
          <p:cNvSpPr txBox="1"/>
          <p:nvPr/>
        </p:nvSpPr>
        <p:spPr>
          <a:xfrm>
            <a:off x="1674519" y="965360"/>
            <a:ext cx="2927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/>
              <a:t>MY BOOK REPORT</a:t>
            </a:r>
            <a:endParaRPr lang="en-US" altLang="ko-KR" sz="2400" b="1" dirty="0">
              <a:solidFill>
                <a:srgbClr val="FF0000"/>
              </a:solidFill>
            </a:endParaRPr>
          </a:p>
        </p:txBody>
      </p:sp>
      <p:pic>
        <p:nvPicPr>
          <p:cNvPr id="158" name="Picture 2">
            <a:extLst>
              <a:ext uri="{FF2B5EF4-FFF2-40B4-BE49-F238E27FC236}">
                <a16:creationId xmlns:a16="http://schemas.microsoft.com/office/drawing/2014/main" id="{3B885CD0-93EB-40E4-B034-7E8CE3FB3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2667" y="910019"/>
            <a:ext cx="620118" cy="586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9" name="그룹 158">
            <a:extLst>
              <a:ext uri="{FF2B5EF4-FFF2-40B4-BE49-F238E27FC236}">
                <a16:creationId xmlns:a16="http://schemas.microsoft.com/office/drawing/2014/main" id="{3749F3BD-1291-4C30-BDD2-BECB43993A6A}"/>
              </a:ext>
            </a:extLst>
          </p:cNvPr>
          <p:cNvGrpSpPr/>
          <p:nvPr/>
        </p:nvGrpSpPr>
        <p:grpSpPr>
          <a:xfrm>
            <a:off x="1094325" y="1809060"/>
            <a:ext cx="6738995" cy="400110"/>
            <a:chOff x="1088146" y="1836919"/>
            <a:chExt cx="7326799" cy="400110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F46A82B1-0B4C-4A50-BF02-F5C3196A5A0A}"/>
                </a:ext>
              </a:extLst>
            </p:cNvPr>
            <p:cNvSpPr txBox="1"/>
            <p:nvPr/>
          </p:nvSpPr>
          <p:spPr>
            <a:xfrm>
              <a:off x="1088146" y="1836919"/>
              <a:ext cx="73267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/>
                <a:t>Title :</a:t>
              </a:r>
            </a:p>
          </p:txBody>
        </p:sp>
        <p:cxnSp>
          <p:nvCxnSpPr>
            <p:cNvPr id="161" name="직선 연결선 160">
              <a:extLst>
                <a:ext uri="{FF2B5EF4-FFF2-40B4-BE49-F238E27FC236}">
                  <a16:creationId xmlns:a16="http://schemas.microsoft.com/office/drawing/2014/main" id="{98CDD486-DA4C-4036-85F4-8FBEBAF9AAE1}"/>
                </a:ext>
              </a:extLst>
            </p:cNvPr>
            <p:cNvCxnSpPr>
              <a:cxnSpLocks/>
            </p:cNvCxnSpPr>
            <p:nvPr/>
          </p:nvCxnSpPr>
          <p:spPr>
            <a:xfrm>
              <a:off x="2125052" y="2237029"/>
              <a:ext cx="4106109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2" name="TextBox 161">
            <a:extLst>
              <a:ext uri="{FF2B5EF4-FFF2-40B4-BE49-F238E27FC236}">
                <a16:creationId xmlns:a16="http://schemas.microsoft.com/office/drawing/2014/main" id="{9683B3C7-747C-401F-B2D5-85297FCEBBD5}"/>
              </a:ext>
            </a:extLst>
          </p:cNvPr>
          <p:cNvSpPr txBox="1"/>
          <p:nvPr/>
        </p:nvSpPr>
        <p:spPr>
          <a:xfrm>
            <a:off x="1102504" y="2550708"/>
            <a:ext cx="4981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Draw a picture you like from the book.</a:t>
            </a:r>
            <a:endParaRPr lang="en-US" altLang="ko-KR" sz="1400" dirty="0"/>
          </a:p>
        </p:txBody>
      </p:sp>
      <p:grpSp>
        <p:nvGrpSpPr>
          <p:cNvPr id="163" name="그룹 162">
            <a:extLst>
              <a:ext uri="{FF2B5EF4-FFF2-40B4-BE49-F238E27FC236}">
                <a16:creationId xmlns:a16="http://schemas.microsoft.com/office/drawing/2014/main" id="{80FA2C82-F0A0-4D23-997F-FF3DB9C2DF17}"/>
              </a:ext>
            </a:extLst>
          </p:cNvPr>
          <p:cNvGrpSpPr/>
          <p:nvPr/>
        </p:nvGrpSpPr>
        <p:grpSpPr>
          <a:xfrm>
            <a:off x="6256122" y="919595"/>
            <a:ext cx="2696840" cy="734839"/>
            <a:chOff x="7240355" y="999963"/>
            <a:chExt cx="2696840" cy="734839"/>
          </a:xfrm>
        </p:grpSpPr>
        <p:grpSp>
          <p:nvGrpSpPr>
            <p:cNvPr id="164" name="그룹 163">
              <a:extLst>
                <a:ext uri="{FF2B5EF4-FFF2-40B4-BE49-F238E27FC236}">
                  <a16:creationId xmlns:a16="http://schemas.microsoft.com/office/drawing/2014/main" id="{2EDBCB9E-5FBC-4031-BE68-950DCDB39D9F}"/>
                </a:ext>
              </a:extLst>
            </p:cNvPr>
            <p:cNvGrpSpPr/>
            <p:nvPr/>
          </p:nvGrpSpPr>
          <p:grpSpPr>
            <a:xfrm>
              <a:off x="7240355" y="999963"/>
              <a:ext cx="2574271" cy="307777"/>
              <a:chOff x="1095688" y="1874982"/>
              <a:chExt cx="7326799" cy="338554"/>
            </a:xfrm>
          </p:grpSpPr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0FAFCDE7-A757-4588-8218-DC7A88A00FFF}"/>
                  </a:ext>
                </a:extLst>
              </p:cNvPr>
              <p:cNvSpPr txBox="1"/>
              <p:nvPr/>
            </p:nvSpPr>
            <p:spPr>
              <a:xfrm>
                <a:off x="1095688" y="1874982"/>
                <a:ext cx="73267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/>
                  <a:t>Name :</a:t>
                </a:r>
              </a:p>
            </p:txBody>
          </p:sp>
          <p:cxnSp>
            <p:nvCxnSpPr>
              <p:cNvPr id="169" name="직선 연결선 168">
                <a:extLst>
                  <a:ext uri="{FF2B5EF4-FFF2-40B4-BE49-F238E27FC236}">
                    <a16:creationId xmlns:a16="http://schemas.microsoft.com/office/drawing/2014/main" id="{F4FBBC38-BD54-4D84-A609-45B8820698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04449" y="2162655"/>
                <a:ext cx="4782695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65" name="그룹 164">
              <a:extLst>
                <a:ext uri="{FF2B5EF4-FFF2-40B4-BE49-F238E27FC236}">
                  <a16:creationId xmlns:a16="http://schemas.microsoft.com/office/drawing/2014/main" id="{1F1444B4-8FF7-4099-A9BC-C8FEE92CC202}"/>
                </a:ext>
              </a:extLst>
            </p:cNvPr>
            <p:cNvGrpSpPr/>
            <p:nvPr/>
          </p:nvGrpSpPr>
          <p:grpSpPr>
            <a:xfrm>
              <a:off x="7362924" y="1427025"/>
              <a:ext cx="2574271" cy="307777"/>
              <a:chOff x="1444540" y="1913049"/>
              <a:chExt cx="7326799" cy="338554"/>
            </a:xfrm>
          </p:grpSpPr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C01F6721-D356-417F-A2B3-6C0F94CBF402}"/>
                  </a:ext>
                </a:extLst>
              </p:cNvPr>
              <p:cNvSpPr txBox="1"/>
              <p:nvPr/>
            </p:nvSpPr>
            <p:spPr>
              <a:xfrm>
                <a:off x="1444540" y="1913049"/>
                <a:ext cx="73267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/>
                  <a:t>Date :</a:t>
                </a:r>
              </a:p>
            </p:txBody>
          </p:sp>
          <p:cxnSp>
            <p:nvCxnSpPr>
              <p:cNvPr id="167" name="직선 연결선 166">
                <a:extLst>
                  <a:ext uri="{FF2B5EF4-FFF2-40B4-BE49-F238E27FC236}">
                    <a16:creationId xmlns:a16="http://schemas.microsoft.com/office/drawing/2014/main" id="{369366DF-39CA-4626-B968-43A7AE4DE8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04449" y="2175474"/>
                <a:ext cx="4782695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0" name="그룹 169">
            <a:extLst>
              <a:ext uri="{FF2B5EF4-FFF2-40B4-BE49-F238E27FC236}">
                <a16:creationId xmlns:a16="http://schemas.microsoft.com/office/drawing/2014/main" id="{6963B0E6-A60E-47D6-B6DD-CA6FECD07EE8}"/>
              </a:ext>
            </a:extLst>
          </p:cNvPr>
          <p:cNvGrpSpPr/>
          <p:nvPr/>
        </p:nvGrpSpPr>
        <p:grpSpPr>
          <a:xfrm>
            <a:off x="5986995" y="1892103"/>
            <a:ext cx="2840849" cy="435918"/>
            <a:chOff x="6900777" y="1801899"/>
            <a:chExt cx="2840849" cy="435918"/>
          </a:xfrm>
        </p:grpSpPr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6ECA4146-172C-49D4-BB25-8123AD45F7B3}"/>
                </a:ext>
              </a:extLst>
            </p:cNvPr>
            <p:cNvSpPr txBox="1"/>
            <p:nvPr/>
          </p:nvSpPr>
          <p:spPr>
            <a:xfrm>
              <a:off x="6900777" y="1801899"/>
              <a:ext cx="20162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/>
                <a:t>Rating :</a:t>
              </a:r>
            </a:p>
          </p:txBody>
        </p:sp>
        <p:pic>
          <p:nvPicPr>
            <p:cNvPr id="172" name="그림 171">
              <a:extLst>
                <a:ext uri="{FF2B5EF4-FFF2-40B4-BE49-F238E27FC236}">
                  <a16:creationId xmlns:a16="http://schemas.microsoft.com/office/drawing/2014/main" id="{413ACB3C-94E7-4D45-AEB8-3A495D8EDE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895" b="89474" l="6250" r="96591">
                          <a14:foregroundMark x1="6818" y1="55263" x2="6818" y2="78947"/>
                          <a14:foregroundMark x1="31818" y1="65789" x2="30682" y2="63158"/>
                          <a14:foregroundMark x1="50568" y1="65789" x2="54545" y2="76316"/>
                          <a14:foregroundMark x1="71023" y1="73684" x2="72727" y2="73684"/>
                          <a14:foregroundMark x1="92045" y1="65789" x2="91477" y2="76316"/>
                          <a14:foregroundMark x1="94318" y1="44737" x2="96591" y2="4210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65226" y="1875867"/>
              <a:ext cx="1676400" cy="361950"/>
            </a:xfrm>
            <a:prstGeom prst="rect">
              <a:avLst/>
            </a:prstGeom>
          </p:spPr>
        </p:pic>
      </p:grpSp>
      <p:grpSp>
        <p:nvGrpSpPr>
          <p:cNvPr id="173" name="그룹 172">
            <a:extLst>
              <a:ext uri="{FF2B5EF4-FFF2-40B4-BE49-F238E27FC236}">
                <a16:creationId xmlns:a16="http://schemas.microsoft.com/office/drawing/2014/main" id="{EAE5EA65-59D0-4152-AC36-321F477E9FA1}"/>
              </a:ext>
            </a:extLst>
          </p:cNvPr>
          <p:cNvGrpSpPr/>
          <p:nvPr/>
        </p:nvGrpSpPr>
        <p:grpSpPr>
          <a:xfrm>
            <a:off x="5673080" y="4844045"/>
            <a:ext cx="3539455" cy="1288861"/>
            <a:chOff x="6736315" y="2491770"/>
            <a:chExt cx="3539455" cy="1288861"/>
          </a:xfrm>
        </p:grpSpPr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49FAD5E3-A2A7-46EF-A7DA-5C9CDD24B3AC}"/>
                </a:ext>
              </a:extLst>
            </p:cNvPr>
            <p:cNvSpPr txBox="1"/>
            <p:nvPr/>
          </p:nvSpPr>
          <p:spPr>
            <a:xfrm>
              <a:off x="6736315" y="2491770"/>
              <a:ext cx="35394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/>
                <a:t>Write a phrase you like from the book.</a:t>
              </a:r>
              <a:endParaRPr lang="en-US" altLang="ko-KR" sz="1400" dirty="0"/>
            </a:p>
          </p:txBody>
        </p:sp>
        <p:cxnSp>
          <p:nvCxnSpPr>
            <p:cNvPr id="175" name="직선 연결선 174">
              <a:extLst>
                <a:ext uri="{FF2B5EF4-FFF2-40B4-BE49-F238E27FC236}">
                  <a16:creationId xmlns:a16="http://schemas.microsoft.com/office/drawing/2014/main" id="{C0FB6E8A-F4C9-42CE-863E-076B59CF8DAF}"/>
                </a:ext>
              </a:extLst>
            </p:cNvPr>
            <p:cNvCxnSpPr>
              <a:cxnSpLocks/>
            </p:cNvCxnSpPr>
            <p:nvPr/>
          </p:nvCxnSpPr>
          <p:spPr>
            <a:xfrm>
              <a:off x="6887969" y="3276575"/>
              <a:ext cx="322417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직선 연결선 175">
              <a:extLst>
                <a:ext uri="{FF2B5EF4-FFF2-40B4-BE49-F238E27FC236}">
                  <a16:creationId xmlns:a16="http://schemas.microsoft.com/office/drawing/2014/main" id="{879764E6-F3EF-4B42-AA82-ACA6B07644F7}"/>
                </a:ext>
              </a:extLst>
            </p:cNvPr>
            <p:cNvCxnSpPr>
              <a:cxnSpLocks/>
            </p:cNvCxnSpPr>
            <p:nvPr/>
          </p:nvCxnSpPr>
          <p:spPr>
            <a:xfrm>
              <a:off x="6887969" y="3780631"/>
              <a:ext cx="322417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71244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모서리가 둥근 직사각형 102"/>
          <p:cNvSpPr/>
          <p:nvPr/>
        </p:nvSpPr>
        <p:spPr>
          <a:xfrm>
            <a:off x="177818" y="490021"/>
            <a:ext cx="9550364" cy="621724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83969" tIns="41985" rIns="83969" bIns="41985" rtlCol="0" anchor="ctr"/>
          <a:lstStyle/>
          <a:p>
            <a:pPr algn="ctr"/>
            <a:endParaRPr lang="ko-KR" alt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326053" y="80829"/>
            <a:ext cx="3614688" cy="423344"/>
          </a:xfrm>
          <a:prstGeom prst="rect">
            <a:avLst/>
          </a:prstGeom>
          <a:noFill/>
        </p:spPr>
        <p:txBody>
          <a:bodyPr wrap="none" lIns="83969" tIns="41985" rIns="83969" bIns="41985" rtlCol="0">
            <a:spAutoFit/>
          </a:bodyPr>
          <a:lstStyle/>
          <a:p>
            <a:r>
              <a:rPr lang="en-US" altLang="ko-KR" sz="2200" b="1" dirty="0">
                <a:solidFill>
                  <a:schemeClr val="bg1"/>
                </a:solidFill>
              </a:rPr>
              <a:t>Sounds Great 2</a:t>
            </a:r>
            <a:r>
              <a:rPr lang="en-US" altLang="ko-KR" sz="2200" b="1" baseline="30000" dirty="0">
                <a:solidFill>
                  <a:schemeClr val="bg1"/>
                </a:solidFill>
              </a:rPr>
              <a:t>nd</a:t>
            </a:r>
            <a:r>
              <a:rPr lang="en-US" altLang="ko-KR" sz="2200" b="1" dirty="0">
                <a:solidFill>
                  <a:schemeClr val="bg1"/>
                </a:solidFill>
              </a:rPr>
              <a:t> Edition </a:t>
            </a:r>
            <a:endParaRPr lang="ko-KR" altLang="en-US" sz="2200" b="1" dirty="0">
              <a:solidFill>
                <a:schemeClr val="bg1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719949" y="231806"/>
            <a:ext cx="2047307" cy="238678"/>
          </a:xfrm>
          <a:prstGeom prst="rect">
            <a:avLst/>
          </a:prstGeom>
          <a:noFill/>
        </p:spPr>
        <p:txBody>
          <a:bodyPr wrap="square" lIns="83969" tIns="41985" rIns="83969" bIns="41985" rtlCol="0">
            <a:spAutoFit/>
          </a:bodyPr>
          <a:lstStyle/>
          <a:p>
            <a:r>
              <a:rPr lang="ko-KR" altLang="en-US" sz="1000" b="1" dirty="0">
                <a:solidFill>
                  <a:schemeClr val="bg1"/>
                </a:solidFill>
              </a:rPr>
              <a:t>ⓒ </a:t>
            </a:r>
            <a:r>
              <a:rPr lang="en-US" altLang="ko-KR" sz="1000" b="1" dirty="0">
                <a:solidFill>
                  <a:schemeClr val="bg1"/>
                </a:solidFill>
              </a:rPr>
              <a:t>2020 Compass Publishing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D65D66A-B17B-4D16-B2B8-EAD13C4A2C97}"/>
              </a:ext>
            </a:extLst>
          </p:cNvPr>
          <p:cNvSpPr txBox="1"/>
          <p:nvPr/>
        </p:nvSpPr>
        <p:spPr>
          <a:xfrm>
            <a:off x="801000" y="2477445"/>
            <a:ext cx="4981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Draw a picture you like from the book.</a:t>
            </a:r>
            <a:endParaRPr lang="en-US" altLang="ko-KR" sz="1400" dirty="0"/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C939C470-D184-475B-AE29-A99AF2DAD7CF}"/>
              </a:ext>
            </a:extLst>
          </p:cNvPr>
          <p:cNvGrpSpPr/>
          <p:nvPr/>
        </p:nvGrpSpPr>
        <p:grpSpPr>
          <a:xfrm>
            <a:off x="810196" y="1883150"/>
            <a:ext cx="5238567" cy="307777"/>
            <a:chOff x="7240355" y="999963"/>
            <a:chExt cx="5238567" cy="307777"/>
          </a:xfrm>
        </p:grpSpPr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id="{B7D4C7B2-FC48-4530-B14B-AEFBF41E7F7D}"/>
                </a:ext>
              </a:extLst>
            </p:cNvPr>
            <p:cNvGrpSpPr/>
            <p:nvPr/>
          </p:nvGrpSpPr>
          <p:grpSpPr>
            <a:xfrm>
              <a:off x="7240355" y="999963"/>
              <a:ext cx="2574271" cy="307777"/>
              <a:chOff x="1095688" y="1874982"/>
              <a:chExt cx="7326799" cy="338554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B140593-AA1D-4191-83F7-A63616D79B01}"/>
                  </a:ext>
                </a:extLst>
              </p:cNvPr>
              <p:cNvSpPr txBox="1"/>
              <p:nvPr/>
            </p:nvSpPr>
            <p:spPr>
              <a:xfrm>
                <a:off x="1095688" y="1874982"/>
                <a:ext cx="73267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/>
                  <a:t>Name :</a:t>
                </a:r>
              </a:p>
            </p:txBody>
          </p:sp>
          <p:cxnSp>
            <p:nvCxnSpPr>
              <p:cNvPr id="50" name="직선 연결선 49">
                <a:extLst>
                  <a:ext uri="{FF2B5EF4-FFF2-40B4-BE49-F238E27FC236}">
                    <a16:creationId xmlns:a16="http://schemas.microsoft.com/office/drawing/2014/main" id="{2F85E2E6-671E-48EF-8674-831BDC2ACF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04449" y="2162655"/>
                <a:ext cx="4782695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0202F89C-BB1B-4304-A665-D149E2B747AC}"/>
                </a:ext>
              </a:extLst>
            </p:cNvPr>
            <p:cNvGrpSpPr/>
            <p:nvPr/>
          </p:nvGrpSpPr>
          <p:grpSpPr>
            <a:xfrm>
              <a:off x="9904651" y="999963"/>
              <a:ext cx="2574271" cy="307777"/>
              <a:chOff x="8678713" y="1443282"/>
              <a:chExt cx="7326799" cy="338554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52945CA-8C62-43D7-A3F6-C91CD5D6C759}"/>
                  </a:ext>
                </a:extLst>
              </p:cNvPr>
              <p:cNvSpPr txBox="1"/>
              <p:nvPr/>
            </p:nvSpPr>
            <p:spPr>
              <a:xfrm>
                <a:off x="8678713" y="1443282"/>
                <a:ext cx="73267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/>
                  <a:t>Date :</a:t>
                </a:r>
              </a:p>
            </p:txBody>
          </p:sp>
          <p:cxnSp>
            <p:nvCxnSpPr>
              <p:cNvPr id="48" name="직선 연결선 47">
                <a:extLst>
                  <a:ext uri="{FF2B5EF4-FFF2-40B4-BE49-F238E27FC236}">
                    <a16:creationId xmlns:a16="http://schemas.microsoft.com/office/drawing/2014/main" id="{BAC3F724-1F17-4F18-8939-A23041B685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84084" y="1765071"/>
                <a:ext cx="4782695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CDF34C57-593A-43D4-95B3-0F739A6D05F6}"/>
              </a:ext>
            </a:extLst>
          </p:cNvPr>
          <p:cNvGrpSpPr/>
          <p:nvPr/>
        </p:nvGrpSpPr>
        <p:grpSpPr>
          <a:xfrm>
            <a:off x="6299524" y="879676"/>
            <a:ext cx="2840849" cy="435918"/>
            <a:chOff x="6900777" y="1801899"/>
            <a:chExt cx="2840849" cy="435918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19477C7-648C-4CBB-A4A9-D7D127462C7C}"/>
                </a:ext>
              </a:extLst>
            </p:cNvPr>
            <p:cNvSpPr txBox="1"/>
            <p:nvPr/>
          </p:nvSpPr>
          <p:spPr>
            <a:xfrm>
              <a:off x="6900777" y="1801899"/>
              <a:ext cx="20162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/>
                <a:t>Rating :</a:t>
              </a:r>
            </a:p>
          </p:txBody>
        </p:sp>
        <p:pic>
          <p:nvPicPr>
            <p:cNvPr id="53" name="그림 52">
              <a:extLst>
                <a:ext uri="{FF2B5EF4-FFF2-40B4-BE49-F238E27FC236}">
                  <a16:creationId xmlns:a16="http://schemas.microsoft.com/office/drawing/2014/main" id="{2E671C35-5385-42E8-B34D-0E5A84A39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895" b="89474" l="6250" r="96591">
                          <a14:foregroundMark x1="6818" y1="55263" x2="6818" y2="78947"/>
                          <a14:foregroundMark x1="31818" y1="65789" x2="30682" y2="63158"/>
                          <a14:foregroundMark x1="50568" y1="65789" x2="54545" y2="76316"/>
                          <a14:foregroundMark x1="71023" y1="73684" x2="72727" y2="73684"/>
                          <a14:foregroundMark x1="92045" y1="65789" x2="91477" y2="76316"/>
                          <a14:foregroundMark x1="94318" y1="44737" x2="96591" y2="4210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65226" y="1875867"/>
              <a:ext cx="1676400" cy="361950"/>
            </a:xfrm>
            <a:prstGeom prst="rect">
              <a:avLst/>
            </a:prstGeom>
          </p:spPr>
        </p:pic>
      </p:grp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E3341CC1-3470-4417-8B2B-7F93E8FA174B}"/>
              </a:ext>
            </a:extLst>
          </p:cNvPr>
          <p:cNvGrpSpPr/>
          <p:nvPr/>
        </p:nvGrpSpPr>
        <p:grpSpPr>
          <a:xfrm>
            <a:off x="5901124" y="2445378"/>
            <a:ext cx="3539455" cy="1288861"/>
            <a:chOff x="6736315" y="2491770"/>
            <a:chExt cx="3539455" cy="1288861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CEAD6EC-638B-4E81-8DC0-DD9F77000D49}"/>
                </a:ext>
              </a:extLst>
            </p:cNvPr>
            <p:cNvSpPr txBox="1"/>
            <p:nvPr/>
          </p:nvSpPr>
          <p:spPr>
            <a:xfrm>
              <a:off x="6736315" y="2491770"/>
              <a:ext cx="35394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/>
                <a:t>Write a phrase you like from the book.</a:t>
              </a:r>
              <a:endParaRPr lang="en-US" altLang="ko-KR" sz="1400" dirty="0"/>
            </a:p>
          </p:txBody>
        </p:sp>
        <p:cxnSp>
          <p:nvCxnSpPr>
            <p:cNvPr id="56" name="직선 연결선 55">
              <a:extLst>
                <a:ext uri="{FF2B5EF4-FFF2-40B4-BE49-F238E27FC236}">
                  <a16:creationId xmlns:a16="http://schemas.microsoft.com/office/drawing/2014/main" id="{E85F9E83-29A4-4ED2-8725-1071770B697B}"/>
                </a:ext>
              </a:extLst>
            </p:cNvPr>
            <p:cNvCxnSpPr>
              <a:cxnSpLocks/>
            </p:cNvCxnSpPr>
            <p:nvPr/>
          </p:nvCxnSpPr>
          <p:spPr>
            <a:xfrm>
              <a:off x="6887969" y="3276575"/>
              <a:ext cx="322417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직선 연결선 56">
              <a:extLst>
                <a:ext uri="{FF2B5EF4-FFF2-40B4-BE49-F238E27FC236}">
                  <a16:creationId xmlns:a16="http://schemas.microsoft.com/office/drawing/2014/main" id="{A9EB2CFB-A274-488C-873C-DD89EDBB26AB}"/>
                </a:ext>
              </a:extLst>
            </p:cNvPr>
            <p:cNvCxnSpPr>
              <a:cxnSpLocks/>
            </p:cNvCxnSpPr>
            <p:nvPr/>
          </p:nvCxnSpPr>
          <p:spPr>
            <a:xfrm>
              <a:off x="6887969" y="3780631"/>
              <a:ext cx="322417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61" name="그림 60">
            <a:extLst>
              <a:ext uri="{FF2B5EF4-FFF2-40B4-BE49-F238E27FC236}">
                <a16:creationId xmlns:a16="http://schemas.microsoft.com/office/drawing/2014/main" id="{DEF428A1-0939-4B0F-969B-779CD4D6DC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6358" y="711506"/>
            <a:ext cx="3614688" cy="104926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2EDE9A1F-4401-4E2A-B454-3D4E0A9C81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292" b="96131" l="9201" r="96126">
                        <a14:foregroundMark x1="64649" y1="20536" x2="71913" y2="13988"/>
                        <a14:foregroundMark x1="71913" y1="13988" x2="66102" y2="22470"/>
                        <a14:foregroundMark x1="77724" y1="21280" x2="78208" y2="21577"/>
                        <a14:foregroundMark x1="59080" y1="20238" x2="55448" y2="12946"/>
                        <a14:foregroundMark x1="55448" y1="12946" x2="62712" y2="6845"/>
                        <a14:foregroundMark x1="62712" y1="6845" x2="74576" y2="4315"/>
                        <a14:foregroundMark x1="74576" y1="4315" x2="83777" y2="9226"/>
                        <a14:foregroundMark x1="83777" y1="9226" x2="84262" y2="16815"/>
                        <a14:foregroundMark x1="84262" y1="16815" x2="70218" y2="19643"/>
                        <a14:foregroundMark x1="70218" y1="19643" x2="60048" y2="18899"/>
                        <a14:foregroundMark x1="63923" y1="8631" x2="74334" y2="2679"/>
                        <a14:foregroundMark x1="74334" y1="2679" x2="68039" y2="9077"/>
                        <a14:foregroundMark x1="68039" y1="9077" x2="64891" y2="8185"/>
                        <a14:foregroundMark x1="70218" y1="7292" x2="68039" y2="8185"/>
                        <a14:foregroundMark x1="67554" y1="89286" x2="72397" y2="96131"/>
                        <a14:foregroundMark x1="72397" y1="96131" x2="68523" y2="89881"/>
                        <a14:foregroundMark x1="87893" y1="44643" x2="96126" y2="50744"/>
                        <a14:foregroundMark x1="96126" y1="50744" x2="89346" y2="57143"/>
                        <a14:foregroundMark x1="89346" y1="57143" x2="87651" y2="49702"/>
                        <a14:foregroundMark x1="87651" y1="49702" x2="88862" y2="45536"/>
                        <a14:backgroundMark x1="10412" y1="73214" x2="22276" y2="70238"/>
                        <a14:backgroundMark x1="22276" y1="70238" x2="9927" y2="72917"/>
                        <a14:backgroundMark x1="9927" y1="72917" x2="9201" y2="72619"/>
                        <a14:backgroundMark x1="54237" y1="66667" x2="54722" y2="66964"/>
                        <a14:backgroundMark x1="53027" y1="67411" x2="51574" y2="672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46" y="4792207"/>
            <a:ext cx="1246790" cy="202867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3C14F071-F76E-4DE3-9017-ACE96570BD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589" b="89922" l="9874" r="89946">
                        <a14:foregroundMark x1="54578" y1="39147" x2="56194" y2="28295"/>
                        <a14:foregroundMark x1="56194" y1="28295" x2="63914" y2="23062"/>
                        <a14:foregroundMark x1="63914" y1="23062" x2="69120" y2="32171"/>
                        <a14:foregroundMark x1="69120" y1="32171" x2="67145" y2="41860"/>
                        <a14:foregroundMark x1="67145" y1="41860" x2="68761" y2="51357"/>
                        <a14:foregroundMark x1="68761" y1="51357" x2="76661" y2="72481"/>
                        <a14:foregroundMark x1="76661" y1="72481" x2="67684" y2="77519"/>
                        <a14:foregroundMark x1="67684" y1="77519" x2="59066" y2="68411"/>
                        <a14:foregroundMark x1="59066" y1="68411" x2="54578" y2="35465"/>
                        <a14:foregroundMark x1="54578" y1="12016" x2="63016" y2="6589"/>
                        <a14:foregroundMark x1="63016" y1="6589" x2="80969" y2="13760"/>
                        <a14:foregroundMark x1="80969" y1="13760" x2="83124" y2="23643"/>
                        <a14:foregroundMark x1="83124" y1="23643" x2="73429" y2="25194"/>
                        <a14:foregroundMark x1="73429" y1="25194" x2="54578" y2="1201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46" y="432112"/>
            <a:ext cx="1693993" cy="156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465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모서리가 둥근 직사각형 102"/>
          <p:cNvSpPr/>
          <p:nvPr/>
        </p:nvSpPr>
        <p:spPr>
          <a:xfrm>
            <a:off x="177818" y="490021"/>
            <a:ext cx="9550364" cy="621724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83969" tIns="41985" rIns="83969" bIns="41985" rtlCol="0" anchor="ctr"/>
          <a:lstStyle/>
          <a:p>
            <a:pPr algn="ctr"/>
            <a:endParaRPr lang="ko-KR" alt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326053" y="80829"/>
            <a:ext cx="3614688" cy="423344"/>
          </a:xfrm>
          <a:prstGeom prst="rect">
            <a:avLst/>
          </a:prstGeom>
          <a:noFill/>
        </p:spPr>
        <p:txBody>
          <a:bodyPr wrap="none" lIns="83969" tIns="41985" rIns="83969" bIns="41985" rtlCol="0">
            <a:spAutoFit/>
          </a:bodyPr>
          <a:lstStyle/>
          <a:p>
            <a:r>
              <a:rPr lang="en-US" altLang="ko-KR" sz="2200" b="1" dirty="0">
                <a:solidFill>
                  <a:schemeClr val="bg1"/>
                </a:solidFill>
              </a:rPr>
              <a:t>Sounds Great 2</a:t>
            </a:r>
            <a:r>
              <a:rPr lang="en-US" altLang="ko-KR" sz="2200" b="1" baseline="30000" dirty="0">
                <a:solidFill>
                  <a:schemeClr val="bg1"/>
                </a:solidFill>
              </a:rPr>
              <a:t>nd</a:t>
            </a:r>
            <a:r>
              <a:rPr lang="en-US" altLang="ko-KR" sz="2200" b="1" dirty="0">
                <a:solidFill>
                  <a:schemeClr val="bg1"/>
                </a:solidFill>
              </a:rPr>
              <a:t> Edition </a:t>
            </a:r>
            <a:endParaRPr lang="ko-KR" altLang="en-US" sz="2200" b="1" dirty="0">
              <a:solidFill>
                <a:schemeClr val="bg1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719949" y="231806"/>
            <a:ext cx="2047307" cy="238678"/>
          </a:xfrm>
          <a:prstGeom prst="rect">
            <a:avLst/>
          </a:prstGeom>
          <a:noFill/>
        </p:spPr>
        <p:txBody>
          <a:bodyPr wrap="square" lIns="83969" tIns="41985" rIns="83969" bIns="41985" rtlCol="0">
            <a:spAutoFit/>
          </a:bodyPr>
          <a:lstStyle/>
          <a:p>
            <a:r>
              <a:rPr lang="ko-KR" altLang="en-US" sz="1000" b="1" dirty="0">
                <a:solidFill>
                  <a:schemeClr val="bg1"/>
                </a:solidFill>
              </a:rPr>
              <a:t>ⓒ </a:t>
            </a:r>
            <a:r>
              <a:rPr lang="en-US" altLang="ko-KR" sz="1000" b="1" dirty="0">
                <a:solidFill>
                  <a:schemeClr val="bg1"/>
                </a:solidFill>
              </a:rPr>
              <a:t>2020 Compass Publishing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D65D66A-B17B-4D16-B2B8-EAD13C4A2C97}"/>
              </a:ext>
            </a:extLst>
          </p:cNvPr>
          <p:cNvSpPr txBox="1"/>
          <p:nvPr/>
        </p:nvSpPr>
        <p:spPr>
          <a:xfrm>
            <a:off x="801000" y="2477445"/>
            <a:ext cx="4981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Draw a picture you like from the book.</a:t>
            </a:r>
            <a:endParaRPr lang="en-US" altLang="ko-KR" sz="1400" dirty="0"/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C939C470-D184-475B-AE29-A99AF2DAD7CF}"/>
              </a:ext>
            </a:extLst>
          </p:cNvPr>
          <p:cNvGrpSpPr/>
          <p:nvPr/>
        </p:nvGrpSpPr>
        <p:grpSpPr>
          <a:xfrm>
            <a:off x="810196" y="1883150"/>
            <a:ext cx="5238567" cy="307777"/>
            <a:chOff x="7240355" y="999963"/>
            <a:chExt cx="5238567" cy="307777"/>
          </a:xfrm>
        </p:grpSpPr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id="{B7D4C7B2-FC48-4530-B14B-AEFBF41E7F7D}"/>
                </a:ext>
              </a:extLst>
            </p:cNvPr>
            <p:cNvGrpSpPr/>
            <p:nvPr/>
          </p:nvGrpSpPr>
          <p:grpSpPr>
            <a:xfrm>
              <a:off x="7240355" y="999963"/>
              <a:ext cx="2574271" cy="307777"/>
              <a:chOff x="1095688" y="1874982"/>
              <a:chExt cx="7326799" cy="338554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B140593-AA1D-4191-83F7-A63616D79B01}"/>
                  </a:ext>
                </a:extLst>
              </p:cNvPr>
              <p:cNvSpPr txBox="1"/>
              <p:nvPr/>
            </p:nvSpPr>
            <p:spPr>
              <a:xfrm>
                <a:off x="1095688" y="1874982"/>
                <a:ext cx="73267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/>
                  <a:t>Name :</a:t>
                </a:r>
              </a:p>
            </p:txBody>
          </p:sp>
          <p:cxnSp>
            <p:nvCxnSpPr>
              <p:cNvPr id="50" name="직선 연결선 49">
                <a:extLst>
                  <a:ext uri="{FF2B5EF4-FFF2-40B4-BE49-F238E27FC236}">
                    <a16:creationId xmlns:a16="http://schemas.microsoft.com/office/drawing/2014/main" id="{2F85E2E6-671E-48EF-8674-831BDC2ACF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04449" y="2162655"/>
                <a:ext cx="4782695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0202F89C-BB1B-4304-A665-D149E2B747AC}"/>
                </a:ext>
              </a:extLst>
            </p:cNvPr>
            <p:cNvGrpSpPr/>
            <p:nvPr/>
          </p:nvGrpSpPr>
          <p:grpSpPr>
            <a:xfrm>
              <a:off x="9904651" y="999963"/>
              <a:ext cx="2574271" cy="307777"/>
              <a:chOff x="8678713" y="1443282"/>
              <a:chExt cx="7326799" cy="338554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52945CA-8C62-43D7-A3F6-C91CD5D6C759}"/>
                  </a:ext>
                </a:extLst>
              </p:cNvPr>
              <p:cNvSpPr txBox="1"/>
              <p:nvPr/>
            </p:nvSpPr>
            <p:spPr>
              <a:xfrm>
                <a:off x="8678713" y="1443282"/>
                <a:ext cx="73267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/>
                  <a:t>Date :</a:t>
                </a:r>
              </a:p>
            </p:txBody>
          </p:sp>
          <p:cxnSp>
            <p:nvCxnSpPr>
              <p:cNvPr id="48" name="직선 연결선 47">
                <a:extLst>
                  <a:ext uri="{FF2B5EF4-FFF2-40B4-BE49-F238E27FC236}">
                    <a16:creationId xmlns:a16="http://schemas.microsoft.com/office/drawing/2014/main" id="{BAC3F724-1F17-4F18-8939-A23041B685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84084" y="1765071"/>
                <a:ext cx="4782695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CDF34C57-593A-43D4-95B3-0F739A6D05F6}"/>
              </a:ext>
            </a:extLst>
          </p:cNvPr>
          <p:cNvGrpSpPr/>
          <p:nvPr/>
        </p:nvGrpSpPr>
        <p:grpSpPr>
          <a:xfrm>
            <a:off x="6299524" y="879676"/>
            <a:ext cx="2840849" cy="435918"/>
            <a:chOff x="6900777" y="1801899"/>
            <a:chExt cx="2840849" cy="435918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19477C7-648C-4CBB-A4A9-D7D127462C7C}"/>
                </a:ext>
              </a:extLst>
            </p:cNvPr>
            <p:cNvSpPr txBox="1"/>
            <p:nvPr/>
          </p:nvSpPr>
          <p:spPr>
            <a:xfrm>
              <a:off x="6900777" y="1801899"/>
              <a:ext cx="20162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/>
                <a:t>Rating :</a:t>
              </a:r>
            </a:p>
          </p:txBody>
        </p:sp>
        <p:pic>
          <p:nvPicPr>
            <p:cNvPr id="53" name="그림 52">
              <a:extLst>
                <a:ext uri="{FF2B5EF4-FFF2-40B4-BE49-F238E27FC236}">
                  <a16:creationId xmlns:a16="http://schemas.microsoft.com/office/drawing/2014/main" id="{2E671C35-5385-42E8-B34D-0E5A84A39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895" b="89474" l="6250" r="96591">
                          <a14:foregroundMark x1="6818" y1="55263" x2="6818" y2="78947"/>
                          <a14:foregroundMark x1="31818" y1="65789" x2="30682" y2="63158"/>
                          <a14:foregroundMark x1="50568" y1="65789" x2="54545" y2="76316"/>
                          <a14:foregroundMark x1="71023" y1="73684" x2="72727" y2="73684"/>
                          <a14:foregroundMark x1="92045" y1="65789" x2="91477" y2="76316"/>
                          <a14:foregroundMark x1="94318" y1="44737" x2="96591" y2="4210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65226" y="1875867"/>
              <a:ext cx="1676400" cy="361950"/>
            </a:xfrm>
            <a:prstGeom prst="rect">
              <a:avLst/>
            </a:prstGeom>
          </p:spPr>
        </p:pic>
      </p:grp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E3341CC1-3470-4417-8B2B-7F93E8FA174B}"/>
              </a:ext>
            </a:extLst>
          </p:cNvPr>
          <p:cNvGrpSpPr/>
          <p:nvPr/>
        </p:nvGrpSpPr>
        <p:grpSpPr>
          <a:xfrm>
            <a:off x="5901124" y="2445378"/>
            <a:ext cx="3539455" cy="1288861"/>
            <a:chOff x="6736315" y="2491770"/>
            <a:chExt cx="3539455" cy="1288861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CEAD6EC-638B-4E81-8DC0-DD9F77000D49}"/>
                </a:ext>
              </a:extLst>
            </p:cNvPr>
            <p:cNvSpPr txBox="1"/>
            <p:nvPr/>
          </p:nvSpPr>
          <p:spPr>
            <a:xfrm>
              <a:off x="6736315" y="2491770"/>
              <a:ext cx="35394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/>
                <a:t>Write a phrase you like from the book.</a:t>
              </a:r>
              <a:endParaRPr lang="en-US" altLang="ko-KR" sz="1400" dirty="0"/>
            </a:p>
          </p:txBody>
        </p:sp>
        <p:cxnSp>
          <p:nvCxnSpPr>
            <p:cNvPr id="56" name="직선 연결선 55">
              <a:extLst>
                <a:ext uri="{FF2B5EF4-FFF2-40B4-BE49-F238E27FC236}">
                  <a16:creationId xmlns:a16="http://schemas.microsoft.com/office/drawing/2014/main" id="{E85F9E83-29A4-4ED2-8725-1071770B697B}"/>
                </a:ext>
              </a:extLst>
            </p:cNvPr>
            <p:cNvCxnSpPr>
              <a:cxnSpLocks/>
            </p:cNvCxnSpPr>
            <p:nvPr/>
          </p:nvCxnSpPr>
          <p:spPr>
            <a:xfrm>
              <a:off x="6887969" y="3276575"/>
              <a:ext cx="322417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직선 연결선 56">
              <a:extLst>
                <a:ext uri="{FF2B5EF4-FFF2-40B4-BE49-F238E27FC236}">
                  <a16:creationId xmlns:a16="http://schemas.microsoft.com/office/drawing/2014/main" id="{A9EB2CFB-A274-488C-873C-DD89EDBB26AB}"/>
                </a:ext>
              </a:extLst>
            </p:cNvPr>
            <p:cNvCxnSpPr>
              <a:cxnSpLocks/>
            </p:cNvCxnSpPr>
            <p:nvPr/>
          </p:nvCxnSpPr>
          <p:spPr>
            <a:xfrm>
              <a:off x="6887969" y="3780631"/>
              <a:ext cx="322417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5" name="그림 24">
            <a:extLst>
              <a:ext uri="{FF2B5EF4-FFF2-40B4-BE49-F238E27FC236}">
                <a16:creationId xmlns:a16="http://schemas.microsoft.com/office/drawing/2014/main" id="{E9BCD4B5-92BD-4C6A-B9A3-920C9B9867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3272" y="699308"/>
            <a:ext cx="3740859" cy="1160956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4F6F971D-9D42-4586-A743-05DB8E80F5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84" b="94490" l="8678" r="94421">
                        <a14:foregroundMark x1="7851" y1="43061" x2="5372" y2="32653"/>
                        <a14:foregroundMark x1="5372" y1="32653" x2="10124" y2="42449"/>
                        <a14:foregroundMark x1="10124" y1="42449" x2="8678" y2="43673"/>
                        <a14:foregroundMark x1="47934" y1="27551" x2="45868" y2="17551"/>
                        <a14:foregroundMark x1="45868" y1="17551" x2="53512" y2="9184"/>
                        <a14:foregroundMark x1="53512" y1="9184" x2="63843" y2="11020"/>
                        <a14:foregroundMark x1="63843" y1="11020" x2="65496" y2="22653"/>
                        <a14:foregroundMark x1="65496" y1="22653" x2="56198" y2="29592"/>
                        <a14:foregroundMark x1="56198" y1="29592" x2="46901" y2="26122"/>
                        <a14:foregroundMark x1="50620" y1="26327" x2="51653" y2="25918"/>
                        <a14:foregroundMark x1="58678" y1="31020" x2="58678" y2="28776"/>
                        <a14:foregroundMark x1="51446" y1="25918" x2="52066" y2="25510"/>
                        <a14:foregroundMark x1="48347" y1="22857" x2="62810" y2="21020"/>
                        <a14:foregroundMark x1="62810" y1="21020" x2="52273" y2="24490"/>
                        <a14:foregroundMark x1="52273" y1="24490" x2="48140" y2="22449"/>
                        <a14:foregroundMark x1="48347" y1="25714" x2="50000" y2="22857"/>
                        <a14:foregroundMark x1="57025" y1="31429" x2="52893" y2="22041"/>
                        <a14:foregroundMark x1="52893" y1="22041" x2="58264" y2="30816"/>
                        <a14:foregroundMark x1="58264" y1="30816" x2="57851" y2="31633"/>
                        <a14:foregroundMark x1="57851" y1="27143" x2="55992" y2="27755"/>
                        <a14:foregroundMark x1="47521" y1="23061" x2="47314" y2="23061"/>
                        <a14:foregroundMark x1="53306" y1="25714" x2="53926" y2="26735"/>
                        <a14:foregroundMark x1="59298" y1="29592" x2="59711" y2="29592"/>
                        <a14:foregroundMark x1="85744" y1="42449" x2="93595" y2="34286"/>
                        <a14:foregroundMark x1="93595" y1="34286" x2="87603" y2="43469"/>
                        <a14:foregroundMark x1="87603" y1="43469" x2="83678" y2="40612"/>
                        <a14:foregroundMark x1="94628" y1="33673" x2="94008" y2="34694"/>
                        <a14:foregroundMark x1="94421" y1="37755" x2="92975" y2="38367"/>
                        <a14:foregroundMark x1="94421" y1="36939" x2="92562" y2="36122"/>
                        <a14:foregroundMark x1="39050" y1="79592" x2="26446" y2="81837"/>
                        <a14:foregroundMark x1="26446" y1="81837" x2="27273" y2="93061"/>
                        <a14:foregroundMark x1="27273" y1="93061" x2="43182" y2="96122"/>
                        <a14:foregroundMark x1="43182" y1="96122" x2="60124" y2="94490"/>
                        <a14:foregroundMark x1="60124" y1="94490" x2="70661" y2="87755"/>
                        <a14:foregroundMark x1="70661" y1="87755" x2="57231" y2="80612"/>
                        <a14:foregroundMark x1="57231" y1="80612" x2="40083" y2="80612"/>
                        <a14:foregroundMark x1="59917" y1="30408" x2="57025" y2="19796"/>
                        <a14:foregroundMark x1="57025" y1="19796" x2="62397" y2="29388"/>
                        <a14:foregroundMark x1="62397" y1="29388" x2="60124" y2="32653"/>
                        <a14:foregroundMark x1="28099" y1="64898" x2="21281" y2="55918"/>
                        <a14:foregroundMark x1="21281" y1="55918" x2="32025" y2="58776"/>
                        <a14:foregroundMark x1="32025" y1="58776" x2="28099" y2="646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098" y="490021"/>
            <a:ext cx="1288174" cy="1304143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CFDFCEF2-14E3-4B6E-920A-05F0EFF316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587" b="89908" l="9749" r="89972">
                        <a14:foregroundMark x1="47632" y1="12615" x2="48189" y2="12615"/>
                        <a14:foregroundMark x1="48189" y1="14450" x2="55989" y2="4587"/>
                        <a14:foregroundMark x1="55989" y1="4587" x2="47911" y2="14450"/>
                        <a14:foregroundMark x1="47911" y1="14450" x2="47354" y2="14450"/>
                        <a14:backgroundMark x1="74373" y1="41284" x2="70752" y2="27523"/>
                        <a14:backgroundMark x1="70752" y1="27523" x2="77994" y2="16514"/>
                        <a14:backgroundMark x1="77994" y1="16514" x2="88858" y2="8716"/>
                        <a14:backgroundMark x1="88858" y1="8716" x2="95543" y2="23165"/>
                        <a14:backgroundMark x1="95543" y1="23165" x2="91365" y2="36697"/>
                        <a14:backgroundMark x1="91365" y1="36697" x2="77437" y2="40138"/>
                        <a14:backgroundMark x1="77437" y1="40138" x2="75766" y2="3922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92293" y="1582619"/>
            <a:ext cx="792088" cy="96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12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모서리가 둥근 직사각형 102"/>
          <p:cNvSpPr/>
          <p:nvPr/>
        </p:nvSpPr>
        <p:spPr>
          <a:xfrm>
            <a:off x="177818" y="490021"/>
            <a:ext cx="9550364" cy="621724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83969" tIns="41985" rIns="83969" bIns="41985" rtlCol="0" anchor="ctr"/>
          <a:lstStyle/>
          <a:p>
            <a:pPr algn="ctr"/>
            <a:endParaRPr lang="ko-KR" alt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326053" y="80829"/>
            <a:ext cx="3614688" cy="423344"/>
          </a:xfrm>
          <a:prstGeom prst="rect">
            <a:avLst/>
          </a:prstGeom>
          <a:noFill/>
        </p:spPr>
        <p:txBody>
          <a:bodyPr wrap="none" lIns="83969" tIns="41985" rIns="83969" bIns="41985" rtlCol="0">
            <a:spAutoFit/>
          </a:bodyPr>
          <a:lstStyle/>
          <a:p>
            <a:r>
              <a:rPr lang="en-US" altLang="ko-KR" sz="2200" b="1" dirty="0">
                <a:solidFill>
                  <a:schemeClr val="bg1"/>
                </a:solidFill>
              </a:rPr>
              <a:t>Sounds Great 2</a:t>
            </a:r>
            <a:r>
              <a:rPr lang="en-US" altLang="ko-KR" sz="2200" b="1" baseline="30000" dirty="0">
                <a:solidFill>
                  <a:schemeClr val="bg1"/>
                </a:solidFill>
              </a:rPr>
              <a:t>nd</a:t>
            </a:r>
            <a:r>
              <a:rPr lang="en-US" altLang="ko-KR" sz="2200" b="1" dirty="0">
                <a:solidFill>
                  <a:schemeClr val="bg1"/>
                </a:solidFill>
              </a:rPr>
              <a:t> Edition </a:t>
            </a:r>
            <a:endParaRPr lang="ko-KR" altLang="en-US" sz="2200" b="1" dirty="0">
              <a:solidFill>
                <a:schemeClr val="bg1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719949" y="231806"/>
            <a:ext cx="2047307" cy="238678"/>
          </a:xfrm>
          <a:prstGeom prst="rect">
            <a:avLst/>
          </a:prstGeom>
          <a:noFill/>
        </p:spPr>
        <p:txBody>
          <a:bodyPr wrap="square" lIns="83969" tIns="41985" rIns="83969" bIns="41985" rtlCol="0">
            <a:spAutoFit/>
          </a:bodyPr>
          <a:lstStyle/>
          <a:p>
            <a:r>
              <a:rPr lang="ko-KR" altLang="en-US" sz="1000" b="1" dirty="0">
                <a:solidFill>
                  <a:schemeClr val="bg1"/>
                </a:solidFill>
              </a:rPr>
              <a:t>ⓒ </a:t>
            </a:r>
            <a:r>
              <a:rPr lang="en-US" altLang="ko-KR" sz="1000" b="1" dirty="0">
                <a:solidFill>
                  <a:schemeClr val="bg1"/>
                </a:solidFill>
              </a:rPr>
              <a:t>2020 Compass Publishing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D65D66A-B17B-4D16-B2B8-EAD13C4A2C97}"/>
              </a:ext>
            </a:extLst>
          </p:cNvPr>
          <p:cNvSpPr txBox="1"/>
          <p:nvPr/>
        </p:nvSpPr>
        <p:spPr>
          <a:xfrm>
            <a:off x="801000" y="2477445"/>
            <a:ext cx="4981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Draw a picture you like from the book.</a:t>
            </a:r>
            <a:endParaRPr lang="en-US" altLang="ko-KR" sz="1400" dirty="0"/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C939C470-D184-475B-AE29-A99AF2DAD7CF}"/>
              </a:ext>
            </a:extLst>
          </p:cNvPr>
          <p:cNvGrpSpPr/>
          <p:nvPr/>
        </p:nvGrpSpPr>
        <p:grpSpPr>
          <a:xfrm>
            <a:off x="810196" y="1883150"/>
            <a:ext cx="5238567" cy="307777"/>
            <a:chOff x="7240355" y="999963"/>
            <a:chExt cx="5238567" cy="307777"/>
          </a:xfrm>
        </p:grpSpPr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id="{B7D4C7B2-FC48-4530-B14B-AEFBF41E7F7D}"/>
                </a:ext>
              </a:extLst>
            </p:cNvPr>
            <p:cNvGrpSpPr/>
            <p:nvPr/>
          </p:nvGrpSpPr>
          <p:grpSpPr>
            <a:xfrm>
              <a:off x="7240355" y="999963"/>
              <a:ext cx="2574271" cy="307777"/>
              <a:chOff x="1095688" y="1874982"/>
              <a:chExt cx="7326799" cy="338554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B140593-AA1D-4191-83F7-A63616D79B01}"/>
                  </a:ext>
                </a:extLst>
              </p:cNvPr>
              <p:cNvSpPr txBox="1"/>
              <p:nvPr/>
            </p:nvSpPr>
            <p:spPr>
              <a:xfrm>
                <a:off x="1095688" y="1874982"/>
                <a:ext cx="73267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/>
                  <a:t>Name :</a:t>
                </a:r>
              </a:p>
            </p:txBody>
          </p:sp>
          <p:cxnSp>
            <p:nvCxnSpPr>
              <p:cNvPr id="50" name="직선 연결선 49">
                <a:extLst>
                  <a:ext uri="{FF2B5EF4-FFF2-40B4-BE49-F238E27FC236}">
                    <a16:creationId xmlns:a16="http://schemas.microsoft.com/office/drawing/2014/main" id="{2F85E2E6-671E-48EF-8674-831BDC2ACF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04449" y="2162655"/>
                <a:ext cx="4782695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0202F89C-BB1B-4304-A665-D149E2B747AC}"/>
                </a:ext>
              </a:extLst>
            </p:cNvPr>
            <p:cNvGrpSpPr/>
            <p:nvPr/>
          </p:nvGrpSpPr>
          <p:grpSpPr>
            <a:xfrm>
              <a:off x="9904651" y="999963"/>
              <a:ext cx="2574271" cy="307777"/>
              <a:chOff x="8678713" y="1443282"/>
              <a:chExt cx="7326799" cy="338554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52945CA-8C62-43D7-A3F6-C91CD5D6C759}"/>
                  </a:ext>
                </a:extLst>
              </p:cNvPr>
              <p:cNvSpPr txBox="1"/>
              <p:nvPr/>
            </p:nvSpPr>
            <p:spPr>
              <a:xfrm>
                <a:off x="8678713" y="1443282"/>
                <a:ext cx="73267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/>
                  <a:t>Date :</a:t>
                </a:r>
              </a:p>
            </p:txBody>
          </p:sp>
          <p:cxnSp>
            <p:nvCxnSpPr>
              <p:cNvPr id="48" name="직선 연결선 47">
                <a:extLst>
                  <a:ext uri="{FF2B5EF4-FFF2-40B4-BE49-F238E27FC236}">
                    <a16:creationId xmlns:a16="http://schemas.microsoft.com/office/drawing/2014/main" id="{BAC3F724-1F17-4F18-8939-A23041B685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84084" y="1765071"/>
                <a:ext cx="4782695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CDF34C57-593A-43D4-95B3-0F739A6D05F6}"/>
              </a:ext>
            </a:extLst>
          </p:cNvPr>
          <p:cNvGrpSpPr/>
          <p:nvPr/>
        </p:nvGrpSpPr>
        <p:grpSpPr>
          <a:xfrm>
            <a:off x="6299524" y="879676"/>
            <a:ext cx="2840849" cy="435918"/>
            <a:chOff x="6900777" y="1801899"/>
            <a:chExt cx="2840849" cy="435918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19477C7-648C-4CBB-A4A9-D7D127462C7C}"/>
                </a:ext>
              </a:extLst>
            </p:cNvPr>
            <p:cNvSpPr txBox="1"/>
            <p:nvPr/>
          </p:nvSpPr>
          <p:spPr>
            <a:xfrm>
              <a:off x="6900777" y="1801899"/>
              <a:ext cx="20162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/>
                <a:t>Rating :</a:t>
              </a:r>
            </a:p>
          </p:txBody>
        </p:sp>
        <p:pic>
          <p:nvPicPr>
            <p:cNvPr id="53" name="그림 52">
              <a:extLst>
                <a:ext uri="{FF2B5EF4-FFF2-40B4-BE49-F238E27FC236}">
                  <a16:creationId xmlns:a16="http://schemas.microsoft.com/office/drawing/2014/main" id="{2E671C35-5385-42E8-B34D-0E5A84A39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895" b="89474" l="6250" r="96591">
                          <a14:foregroundMark x1="6818" y1="55263" x2="6818" y2="78947"/>
                          <a14:foregroundMark x1="31818" y1="65789" x2="30682" y2="63158"/>
                          <a14:foregroundMark x1="50568" y1="65789" x2="54545" y2="76316"/>
                          <a14:foregroundMark x1="71023" y1="73684" x2="72727" y2="73684"/>
                          <a14:foregroundMark x1="92045" y1="65789" x2="91477" y2="76316"/>
                          <a14:foregroundMark x1="94318" y1="44737" x2="96591" y2="4210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65226" y="1875867"/>
              <a:ext cx="1676400" cy="361950"/>
            </a:xfrm>
            <a:prstGeom prst="rect">
              <a:avLst/>
            </a:prstGeom>
          </p:spPr>
        </p:pic>
      </p:grp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E3341CC1-3470-4417-8B2B-7F93E8FA174B}"/>
              </a:ext>
            </a:extLst>
          </p:cNvPr>
          <p:cNvGrpSpPr/>
          <p:nvPr/>
        </p:nvGrpSpPr>
        <p:grpSpPr>
          <a:xfrm>
            <a:off x="5901124" y="2445378"/>
            <a:ext cx="3539455" cy="1288861"/>
            <a:chOff x="6736315" y="2491770"/>
            <a:chExt cx="3539455" cy="1288861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CEAD6EC-638B-4E81-8DC0-DD9F77000D49}"/>
                </a:ext>
              </a:extLst>
            </p:cNvPr>
            <p:cNvSpPr txBox="1"/>
            <p:nvPr/>
          </p:nvSpPr>
          <p:spPr>
            <a:xfrm>
              <a:off x="6736315" y="2491770"/>
              <a:ext cx="35394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/>
                <a:t>Write a phrase you like from the book.</a:t>
              </a:r>
              <a:endParaRPr lang="en-US" altLang="ko-KR" sz="1400" dirty="0"/>
            </a:p>
          </p:txBody>
        </p:sp>
        <p:cxnSp>
          <p:nvCxnSpPr>
            <p:cNvPr id="56" name="직선 연결선 55">
              <a:extLst>
                <a:ext uri="{FF2B5EF4-FFF2-40B4-BE49-F238E27FC236}">
                  <a16:creationId xmlns:a16="http://schemas.microsoft.com/office/drawing/2014/main" id="{E85F9E83-29A4-4ED2-8725-1071770B697B}"/>
                </a:ext>
              </a:extLst>
            </p:cNvPr>
            <p:cNvCxnSpPr>
              <a:cxnSpLocks/>
            </p:cNvCxnSpPr>
            <p:nvPr/>
          </p:nvCxnSpPr>
          <p:spPr>
            <a:xfrm>
              <a:off x="6887969" y="3276575"/>
              <a:ext cx="322417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직선 연결선 56">
              <a:extLst>
                <a:ext uri="{FF2B5EF4-FFF2-40B4-BE49-F238E27FC236}">
                  <a16:creationId xmlns:a16="http://schemas.microsoft.com/office/drawing/2014/main" id="{A9EB2CFB-A274-488C-873C-DD89EDBB26AB}"/>
                </a:ext>
              </a:extLst>
            </p:cNvPr>
            <p:cNvCxnSpPr>
              <a:cxnSpLocks/>
            </p:cNvCxnSpPr>
            <p:nvPr/>
          </p:nvCxnSpPr>
          <p:spPr>
            <a:xfrm>
              <a:off x="6887969" y="3780631"/>
              <a:ext cx="322417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6" name="그림 25">
            <a:extLst>
              <a:ext uri="{FF2B5EF4-FFF2-40B4-BE49-F238E27FC236}">
                <a16:creationId xmlns:a16="http://schemas.microsoft.com/office/drawing/2014/main" id="{06D2BC83-F479-4D62-A5E7-F3A8424AC5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6514" y="727707"/>
            <a:ext cx="3695163" cy="1132557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C43D893B-0176-4F28-A4BA-0AD020AE29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76" b="89538" l="3259" r="93483">
                        <a14:foregroundMark x1="12831" y1="47202" x2="3462" y2="41849"/>
                        <a14:foregroundMark x1="3462" y1="41849" x2="14460" y2="40146"/>
                        <a14:foregroundMark x1="14460" y1="40146" x2="11405" y2="47202"/>
                        <a14:foregroundMark x1="48065" y1="35036" x2="46436" y2="21168"/>
                        <a14:foregroundMark x1="46436" y1="21168" x2="58452" y2="19465"/>
                        <a14:foregroundMark x1="58452" y1="19465" x2="53157" y2="32847"/>
                        <a14:foregroundMark x1="53157" y1="32847" x2="48880" y2="34550"/>
                        <a14:foregroundMark x1="45621" y1="23844" x2="48676" y2="12409"/>
                        <a14:foregroundMark x1="48676" y1="12409" x2="45010" y2="23601"/>
                        <a14:foregroundMark x1="59470" y1="23601" x2="58452" y2="22628"/>
                        <a14:foregroundMark x1="60489" y1="23844" x2="58045" y2="11192"/>
                        <a14:foregroundMark x1="58045" y1="11192" x2="66802" y2="18248"/>
                        <a14:foregroundMark x1="66802" y1="18248" x2="60896" y2="24574"/>
                        <a14:foregroundMark x1="81059" y1="33820" x2="91853" y2="37226"/>
                        <a14:foregroundMark x1="91853" y1="37226" x2="96741" y2="49878"/>
                        <a14:foregroundMark x1="96741" y1="49878" x2="93483" y2="62530"/>
                        <a14:foregroundMark x1="93483" y1="62530" x2="83299" y2="58881"/>
                        <a14:foregroundMark x1="83299" y1="58881" x2="81466" y2="340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5061" y="375897"/>
            <a:ext cx="1264210" cy="1058229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5D9E266F-9DE3-4CF8-8B3C-1BEBF5F545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67" b="89767" l="9974" r="96325">
                        <a14:foregroundMark x1="86352" y1="21860" x2="86352" y2="20000"/>
                        <a14:foregroundMark x1="87509" y1="45751" x2="87402" y2="46512"/>
                        <a14:foregroundMark x1="87139" y1="26512" x2="86352" y2="22791"/>
                        <a14:foregroundMark x1="86089" y1="31163" x2="85827" y2="27442"/>
                        <a14:foregroundMark x1="85827" y1="46977" x2="85564" y2="46977"/>
                        <a14:foregroundMark x1="86089" y1="50698" x2="85302" y2="47442"/>
                        <a14:foregroundMark x1="28871" y1="73023" x2="29659" y2="72558"/>
                        <a14:foregroundMark x1="32283" y1="77674" x2="25984" y2="84186"/>
                        <a14:foregroundMark x1="30446" y1="74419" x2="16535" y2="76744"/>
                        <a14:foregroundMark x1="16535" y1="76744" x2="19160" y2="75349"/>
                        <a14:foregroundMark x1="84777" y1="48837" x2="85039" y2="50233"/>
                        <a14:foregroundMark x1="85564" y1="44651" x2="81102" y2="52093"/>
                        <a14:foregroundMark x1="84252" y1="47442" x2="83202" y2="54419"/>
                        <a14:foregroundMark x1="86352" y1="43256" x2="80315" y2="50698"/>
                        <a14:foregroundMark x1="86352" y1="48837" x2="81890" y2="45116"/>
                        <a14:foregroundMark x1="86784" y1="40282" x2="85827" y2="31628"/>
                        <a14:foregroundMark x1="88149" y1="52614" x2="87354" y2="45429"/>
                        <a14:foregroundMark x1="88451" y1="55349" x2="88157" y2="52693"/>
                        <a14:foregroundMark x1="85827" y1="31628" x2="89054" y2="37060"/>
                        <a14:foregroundMark x1="88191" y1="52716" x2="86352" y2="53488"/>
                        <a14:foregroundMark x1="89263" y1="49393" x2="88189" y2="48837"/>
                        <a14:backgroundMark x1="89501" y1="35814" x2="89764" y2="35814"/>
                        <a14:backgroundMark x1="95801" y1="46977" x2="96063" y2="48372"/>
                        <a14:backgroundMark x1="90026" y1="57209" x2="90289" y2="53953"/>
                        <a14:backgroundMark x1="91864" y1="60000" x2="89239" y2="37209"/>
                        <a14:backgroundMark x1="89239" y1="37209" x2="98425" y2="56279"/>
                        <a14:backgroundMark x1="98425" y1="56279" x2="90814" y2="590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190" y="1279786"/>
            <a:ext cx="625282" cy="35285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E9BAF08F-975C-4A86-8B1E-DC1FE415298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76961" y1="75578" x2="89461" y2="76093"/>
                        <a14:foregroundMark x1="89461" y1="76093" x2="79412" y2="83548"/>
                        <a14:foregroundMark x1="79412" y1="83548" x2="78186" y2="76864"/>
                        <a14:foregroundMark x1="57108" y1="85090" x2="54167" y2="87404"/>
                        <a14:foregroundMark x1="53186" y1="85604" x2="53431" y2="85604"/>
                        <a14:foregroundMark x1="53922" y1="86632" x2="43627" y2="78149"/>
                        <a14:foregroundMark x1="43627" y1="78149" x2="57843" y2="76093"/>
                        <a14:foregroundMark x1="57843" y1="76093" x2="50980" y2="848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61312" y="5180421"/>
            <a:ext cx="1762849" cy="168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757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모서리가 둥근 직사각형 102"/>
          <p:cNvSpPr/>
          <p:nvPr/>
        </p:nvSpPr>
        <p:spPr>
          <a:xfrm>
            <a:off x="177818" y="490021"/>
            <a:ext cx="9550364" cy="621724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83969" tIns="41985" rIns="83969" bIns="41985" rtlCol="0" anchor="ctr"/>
          <a:lstStyle/>
          <a:p>
            <a:pPr algn="ctr"/>
            <a:endParaRPr lang="ko-KR" alt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326053" y="80829"/>
            <a:ext cx="3614688" cy="423344"/>
          </a:xfrm>
          <a:prstGeom prst="rect">
            <a:avLst/>
          </a:prstGeom>
          <a:noFill/>
        </p:spPr>
        <p:txBody>
          <a:bodyPr wrap="none" lIns="83969" tIns="41985" rIns="83969" bIns="41985" rtlCol="0">
            <a:spAutoFit/>
          </a:bodyPr>
          <a:lstStyle/>
          <a:p>
            <a:r>
              <a:rPr lang="en-US" altLang="ko-KR" sz="2200" b="1" dirty="0">
                <a:solidFill>
                  <a:schemeClr val="bg1"/>
                </a:solidFill>
              </a:rPr>
              <a:t>Sounds Great 2</a:t>
            </a:r>
            <a:r>
              <a:rPr lang="en-US" altLang="ko-KR" sz="2200" b="1" baseline="30000" dirty="0">
                <a:solidFill>
                  <a:schemeClr val="bg1"/>
                </a:solidFill>
              </a:rPr>
              <a:t>nd</a:t>
            </a:r>
            <a:r>
              <a:rPr lang="en-US" altLang="ko-KR" sz="2200" b="1" dirty="0">
                <a:solidFill>
                  <a:schemeClr val="bg1"/>
                </a:solidFill>
              </a:rPr>
              <a:t> Edition </a:t>
            </a:r>
            <a:endParaRPr lang="ko-KR" altLang="en-US" sz="2200" b="1" dirty="0">
              <a:solidFill>
                <a:schemeClr val="bg1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719949" y="231806"/>
            <a:ext cx="2047307" cy="238678"/>
          </a:xfrm>
          <a:prstGeom prst="rect">
            <a:avLst/>
          </a:prstGeom>
          <a:noFill/>
        </p:spPr>
        <p:txBody>
          <a:bodyPr wrap="square" lIns="83969" tIns="41985" rIns="83969" bIns="41985" rtlCol="0">
            <a:spAutoFit/>
          </a:bodyPr>
          <a:lstStyle/>
          <a:p>
            <a:r>
              <a:rPr lang="ko-KR" altLang="en-US" sz="1000" b="1" dirty="0">
                <a:solidFill>
                  <a:schemeClr val="bg1"/>
                </a:solidFill>
              </a:rPr>
              <a:t>ⓒ </a:t>
            </a:r>
            <a:r>
              <a:rPr lang="en-US" altLang="ko-KR" sz="1000" b="1" dirty="0">
                <a:solidFill>
                  <a:schemeClr val="bg1"/>
                </a:solidFill>
              </a:rPr>
              <a:t>2020 Compass Publishing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D65D66A-B17B-4D16-B2B8-EAD13C4A2C97}"/>
              </a:ext>
            </a:extLst>
          </p:cNvPr>
          <p:cNvSpPr txBox="1"/>
          <p:nvPr/>
        </p:nvSpPr>
        <p:spPr>
          <a:xfrm>
            <a:off x="801000" y="2477445"/>
            <a:ext cx="4981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Draw a picture you like from the book.</a:t>
            </a:r>
            <a:endParaRPr lang="en-US" altLang="ko-KR" sz="1400" dirty="0"/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C939C470-D184-475B-AE29-A99AF2DAD7CF}"/>
              </a:ext>
            </a:extLst>
          </p:cNvPr>
          <p:cNvGrpSpPr/>
          <p:nvPr/>
        </p:nvGrpSpPr>
        <p:grpSpPr>
          <a:xfrm>
            <a:off x="810196" y="1883150"/>
            <a:ext cx="5238567" cy="307777"/>
            <a:chOff x="7240355" y="999963"/>
            <a:chExt cx="5238567" cy="307777"/>
          </a:xfrm>
        </p:grpSpPr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id="{B7D4C7B2-FC48-4530-B14B-AEFBF41E7F7D}"/>
                </a:ext>
              </a:extLst>
            </p:cNvPr>
            <p:cNvGrpSpPr/>
            <p:nvPr/>
          </p:nvGrpSpPr>
          <p:grpSpPr>
            <a:xfrm>
              <a:off x="7240355" y="999963"/>
              <a:ext cx="2574271" cy="307777"/>
              <a:chOff x="1095688" y="1874982"/>
              <a:chExt cx="7326799" cy="338554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B140593-AA1D-4191-83F7-A63616D79B01}"/>
                  </a:ext>
                </a:extLst>
              </p:cNvPr>
              <p:cNvSpPr txBox="1"/>
              <p:nvPr/>
            </p:nvSpPr>
            <p:spPr>
              <a:xfrm>
                <a:off x="1095688" y="1874982"/>
                <a:ext cx="73267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/>
                  <a:t>Name :</a:t>
                </a:r>
              </a:p>
            </p:txBody>
          </p:sp>
          <p:cxnSp>
            <p:nvCxnSpPr>
              <p:cNvPr id="50" name="직선 연결선 49">
                <a:extLst>
                  <a:ext uri="{FF2B5EF4-FFF2-40B4-BE49-F238E27FC236}">
                    <a16:creationId xmlns:a16="http://schemas.microsoft.com/office/drawing/2014/main" id="{2F85E2E6-671E-48EF-8674-831BDC2ACF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04449" y="2162655"/>
                <a:ext cx="4782695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0202F89C-BB1B-4304-A665-D149E2B747AC}"/>
                </a:ext>
              </a:extLst>
            </p:cNvPr>
            <p:cNvGrpSpPr/>
            <p:nvPr/>
          </p:nvGrpSpPr>
          <p:grpSpPr>
            <a:xfrm>
              <a:off x="9904651" y="999963"/>
              <a:ext cx="2574271" cy="307777"/>
              <a:chOff x="8678713" y="1443282"/>
              <a:chExt cx="7326799" cy="338554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52945CA-8C62-43D7-A3F6-C91CD5D6C759}"/>
                  </a:ext>
                </a:extLst>
              </p:cNvPr>
              <p:cNvSpPr txBox="1"/>
              <p:nvPr/>
            </p:nvSpPr>
            <p:spPr>
              <a:xfrm>
                <a:off x="8678713" y="1443282"/>
                <a:ext cx="73267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/>
                  <a:t>Date :</a:t>
                </a:r>
              </a:p>
            </p:txBody>
          </p:sp>
          <p:cxnSp>
            <p:nvCxnSpPr>
              <p:cNvPr id="48" name="직선 연결선 47">
                <a:extLst>
                  <a:ext uri="{FF2B5EF4-FFF2-40B4-BE49-F238E27FC236}">
                    <a16:creationId xmlns:a16="http://schemas.microsoft.com/office/drawing/2014/main" id="{BAC3F724-1F17-4F18-8939-A23041B685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84084" y="1765071"/>
                <a:ext cx="4782695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CDF34C57-593A-43D4-95B3-0F739A6D05F6}"/>
              </a:ext>
            </a:extLst>
          </p:cNvPr>
          <p:cNvGrpSpPr/>
          <p:nvPr/>
        </p:nvGrpSpPr>
        <p:grpSpPr>
          <a:xfrm>
            <a:off x="6299524" y="879676"/>
            <a:ext cx="2840849" cy="435918"/>
            <a:chOff x="6900777" y="1801899"/>
            <a:chExt cx="2840849" cy="435918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19477C7-648C-4CBB-A4A9-D7D127462C7C}"/>
                </a:ext>
              </a:extLst>
            </p:cNvPr>
            <p:cNvSpPr txBox="1"/>
            <p:nvPr/>
          </p:nvSpPr>
          <p:spPr>
            <a:xfrm>
              <a:off x="6900777" y="1801899"/>
              <a:ext cx="20162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/>
                <a:t>Rating :</a:t>
              </a:r>
            </a:p>
          </p:txBody>
        </p:sp>
        <p:pic>
          <p:nvPicPr>
            <p:cNvPr id="53" name="그림 52">
              <a:extLst>
                <a:ext uri="{FF2B5EF4-FFF2-40B4-BE49-F238E27FC236}">
                  <a16:creationId xmlns:a16="http://schemas.microsoft.com/office/drawing/2014/main" id="{2E671C35-5385-42E8-B34D-0E5A84A39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895" b="89474" l="6250" r="96591">
                          <a14:foregroundMark x1="6818" y1="55263" x2="6818" y2="78947"/>
                          <a14:foregroundMark x1="31818" y1="65789" x2="30682" y2="63158"/>
                          <a14:foregroundMark x1="50568" y1="65789" x2="54545" y2="76316"/>
                          <a14:foregroundMark x1="71023" y1="73684" x2="72727" y2="73684"/>
                          <a14:foregroundMark x1="92045" y1="65789" x2="91477" y2="76316"/>
                          <a14:foregroundMark x1="94318" y1="44737" x2="96591" y2="4210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65226" y="1875867"/>
              <a:ext cx="1676400" cy="361950"/>
            </a:xfrm>
            <a:prstGeom prst="rect">
              <a:avLst/>
            </a:prstGeom>
          </p:spPr>
        </p:pic>
      </p:grp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E3341CC1-3470-4417-8B2B-7F93E8FA174B}"/>
              </a:ext>
            </a:extLst>
          </p:cNvPr>
          <p:cNvGrpSpPr/>
          <p:nvPr/>
        </p:nvGrpSpPr>
        <p:grpSpPr>
          <a:xfrm>
            <a:off x="5901124" y="2445378"/>
            <a:ext cx="3539455" cy="1288861"/>
            <a:chOff x="6736315" y="2491770"/>
            <a:chExt cx="3539455" cy="1288861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CEAD6EC-638B-4E81-8DC0-DD9F77000D49}"/>
                </a:ext>
              </a:extLst>
            </p:cNvPr>
            <p:cNvSpPr txBox="1"/>
            <p:nvPr/>
          </p:nvSpPr>
          <p:spPr>
            <a:xfrm>
              <a:off x="6736315" y="2491770"/>
              <a:ext cx="35394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/>
                <a:t>Write a phrase you like from the book.</a:t>
              </a:r>
              <a:endParaRPr lang="en-US" altLang="ko-KR" sz="1400" dirty="0"/>
            </a:p>
          </p:txBody>
        </p:sp>
        <p:cxnSp>
          <p:nvCxnSpPr>
            <p:cNvPr id="56" name="직선 연결선 55">
              <a:extLst>
                <a:ext uri="{FF2B5EF4-FFF2-40B4-BE49-F238E27FC236}">
                  <a16:creationId xmlns:a16="http://schemas.microsoft.com/office/drawing/2014/main" id="{E85F9E83-29A4-4ED2-8725-1071770B697B}"/>
                </a:ext>
              </a:extLst>
            </p:cNvPr>
            <p:cNvCxnSpPr>
              <a:cxnSpLocks/>
            </p:cNvCxnSpPr>
            <p:nvPr/>
          </p:nvCxnSpPr>
          <p:spPr>
            <a:xfrm>
              <a:off x="6887969" y="3276575"/>
              <a:ext cx="322417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직선 연결선 56">
              <a:extLst>
                <a:ext uri="{FF2B5EF4-FFF2-40B4-BE49-F238E27FC236}">
                  <a16:creationId xmlns:a16="http://schemas.microsoft.com/office/drawing/2014/main" id="{A9EB2CFB-A274-488C-873C-DD89EDBB26AB}"/>
                </a:ext>
              </a:extLst>
            </p:cNvPr>
            <p:cNvCxnSpPr>
              <a:cxnSpLocks/>
            </p:cNvCxnSpPr>
            <p:nvPr/>
          </p:nvCxnSpPr>
          <p:spPr>
            <a:xfrm>
              <a:off x="6887969" y="3780631"/>
              <a:ext cx="322417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8" name="그림 27">
            <a:extLst>
              <a:ext uri="{FF2B5EF4-FFF2-40B4-BE49-F238E27FC236}">
                <a16:creationId xmlns:a16="http://schemas.microsoft.com/office/drawing/2014/main" id="{DBA7E103-CF3B-492D-BC7C-825A5F497A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3848" y="809715"/>
            <a:ext cx="3595497" cy="805043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9939B0F0-A856-4C5B-B5EA-4396CCA894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506" b="92494" l="10000" r="97619">
                        <a14:foregroundMark x1="10000" y1="11700" x2="22619" y2="7726"/>
                        <a14:foregroundMark x1="22619" y1="7726" x2="11190" y2="11479"/>
                        <a14:foregroundMark x1="11190" y1="11479" x2="10714" y2="11479"/>
                        <a14:foregroundMark x1="86905" y1="38411" x2="97857" y2="43709"/>
                        <a14:foregroundMark x1="97857" y1="43709" x2="88095" y2="51214"/>
                        <a14:foregroundMark x1="88095" y1="51214" x2="85952" y2="40177"/>
                        <a14:foregroundMark x1="85952" y1="40177" x2="87619" y2="39073"/>
                        <a14:foregroundMark x1="18333" y1="88300" x2="9762" y2="96247"/>
                        <a14:foregroundMark x1="9762" y1="96247" x2="35476" y2="97792"/>
                        <a14:foregroundMark x1="35476" y1="97792" x2="46667" y2="92494"/>
                        <a14:foregroundMark x1="46667" y1="92494" x2="34762" y2="88079"/>
                        <a14:foregroundMark x1="34762" y1="88079" x2="18571" y2="887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93360" y="5083678"/>
            <a:ext cx="1573896" cy="169756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612EC124-3A0B-4150-BF94-E3544A169D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467" b="94667" l="5281" r="95875">
                        <a14:foregroundMark x1="28383" y1="95733" x2="11881" y2="87733"/>
                        <a14:foregroundMark x1="11881" y1="87733" x2="4950" y2="79733"/>
                        <a14:foregroundMark x1="4950" y1="79733" x2="1155" y2="67200"/>
                        <a14:foregroundMark x1="1155" y1="67200" x2="9406" y2="41867"/>
                        <a14:foregroundMark x1="9406" y1="41867" x2="20957" y2="40267"/>
                        <a14:foregroundMark x1="20957" y1="40267" x2="39439" y2="45333"/>
                        <a14:foregroundMark x1="39439" y1="45333" x2="48680" y2="45067"/>
                        <a14:foregroundMark x1="48680" y1="45067" x2="55281" y2="58400"/>
                        <a14:foregroundMark x1="55281" y1="58400" x2="53630" y2="76267"/>
                        <a14:foregroundMark x1="53630" y1="76267" x2="28218" y2="94933"/>
                        <a14:foregroundMark x1="29043" y1="85333" x2="8251" y2="78133"/>
                        <a14:foregroundMark x1="8251" y1="78133" x2="5281" y2="64000"/>
                        <a14:foregroundMark x1="5281" y1="64000" x2="12706" y2="50667"/>
                        <a14:foregroundMark x1="12706" y1="50667" x2="32673" y2="48267"/>
                        <a14:foregroundMark x1="32673" y1="48267" x2="42904" y2="54133"/>
                        <a14:foregroundMark x1="42904" y1="54133" x2="47525" y2="66933"/>
                        <a14:foregroundMark x1="47525" y1="66933" x2="43894" y2="83467"/>
                        <a14:foregroundMark x1="43894" y1="83467" x2="35644" y2="91733"/>
                        <a14:foregroundMark x1="35644" y1="91733" x2="27888" y2="91733"/>
                        <a14:foregroundMark x1="90099" y1="43467" x2="95710" y2="54933"/>
                        <a14:foregroundMark x1="95710" y1="54933" x2="93894" y2="69067"/>
                        <a14:foregroundMark x1="93894" y1="69067" x2="87129" y2="57600"/>
                        <a14:foregroundMark x1="87129" y1="57600" x2="90099" y2="45867"/>
                        <a14:foregroundMark x1="91419" y1="48267" x2="98680" y2="58133"/>
                        <a14:foregroundMark x1="98680" y1="58133" x2="94719" y2="70133"/>
                        <a14:foregroundMark x1="94719" y1="70133" x2="90099" y2="56533"/>
                        <a14:foregroundMark x1="90099" y1="56533" x2="90924" y2="49333"/>
                        <a14:foregroundMark x1="91914" y1="48533" x2="98350" y2="58133"/>
                        <a14:foregroundMark x1="98350" y1="58133" x2="94554" y2="70133"/>
                        <a14:foregroundMark x1="94554" y1="70133" x2="91089" y2="57600"/>
                        <a14:foregroundMark x1="91089" y1="57600" x2="91419" y2="48800"/>
                        <a14:foregroundMark x1="93234" y1="49867" x2="98350" y2="60533"/>
                        <a14:foregroundMark x1="98350" y1="60533" x2="92574" y2="49867"/>
                        <a14:foregroundMark x1="92574" y1="49867" x2="92574" y2="49867"/>
                        <a14:foregroundMark x1="94059" y1="51467" x2="95875" y2="64800"/>
                        <a14:foregroundMark x1="95875" y1="64800" x2="94059" y2="60267"/>
                        <a14:foregroundMark x1="31518" y1="10400" x2="39439" y2="5600"/>
                        <a14:foregroundMark x1="39439" y1="5600" x2="47690" y2="7467"/>
                        <a14:foregroundMark x1="47690" y1="7467" x2="31353" y2="96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68" y="504173"/>
            <a:ext cx="1538208" cy="95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100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170</Words>
  <Application>Microsoft Office PowerPoint</Application>
  <PresentationFormat>A4 용지(210x297mm)</PresentationFormat>
  <Paragraphs>42</Paragraphs>
  <Slides>5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8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user_</dc:creator>
  <cp:lastModifiedBy>user_</cp:lastModifiedBy>
  <cp:revision>60</cp:revision>
  <cp:lastPrinted>2020-08-19T02:23:32Z</cp:lastPrinted>
  <dcterms:created xsi:type="dcterms:W3CDTF">2020-07-20T02:16:39Z</dcterms:created>
  <dcterms:modified xsi:type="dcterms:W3CDTF">2021-03-25T09:15:42Z</dcterms:modified>
</cp:coreProperties>
</file>