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86" r:id="rId3"/>
    <p:sldId id="287" r:id="rId4"/>
    <p:sldId id="288" r:id="rId5"/>
    <p:sldId id="289" r:id="rId6"/>
  </p:sldIdLst>
  <p:sldSz cx="9906000" cy="6858000" type="A4"/>
  <p:notesSz cx="6797675" cy="9926638"/>
  <p:defaultTextStyle>
    <a:defPPr>
      <a:defRPr lang="ko-KR"/>
    </a:defPPr>
    <a:lvl1pPr marL="0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8" autoAdjust="0"/>
  </p:normalViewPr>
  <p:slideViewPr>
    <p:cSldViewPr>
      <p:cViewPr varScale="1">
        <p:scale>
          <a:sx n="91" d="100"/>
          <a:sy n="91" d="100"/>
        </p:scale>
        <p:origin x="78" y="342"/>
      </p:cViewPr>
      <p:guideLst>
        <p:guide orient="horz" pos="2382"/>
        <p:guide pos="3368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6CE0-B176-4207-856F-6EB5E0A858DD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4A79-AA80-4D46-9281-9C03701FF4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2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73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2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7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94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7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10E0C22-509D-4506-90FA-0A18DB233B73}"/>
              </a:ext>
            </a:extLst>
          </p:cNvPr>
          <p:cNvSpPr txBox="1"/>
          <p:nvPr/>
        </p:nvSpPr>
        <p:spPr>
          <a:xfrm>
            <a:off x="1674519" y="965360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MY BOOK REPORT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B97AE1B7-EAF1-4C55-9456-DCBC0B45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67" y="910019"/>
            <a:ext cx="620118" cy="5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CA71ACD0-D438-49A3-AF92-79E546BC35DC}"/>
              </a:ext>
            </a:extLst>
          </p:cNvPr>
          <p:cNvGrpSpPr/>
          <p:nvPr/>
        </p:nvGrpSpPr>
        <p:grpSpPr>
          <a:xfrm>
            <a:off x="1094325" y="1809060"/>
            <a:ext cx="6738995" cy="400110"/>
            <a:chOff x="1088146" y="1836919"/>
            <a:chExt cx="7326799" cy="40011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C398BC7-A696-45A4-9217-D4795F6BB478}"/>
                </a:ext>
              </a:extLst>
            </p:cNvPr>
            <p:cNvSpPr txBox="1"/>
            <p:nvPr/>
          </p:nvSpPr>
          <p:spPr>
            <a:xfrm>
              <a:off x="1088146" y="1836919"/>
              <a:ext cx="7326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Title :</a:t>
              </a:r>
            </a:p>
          </p:txBody>
        </p: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7E3BC769-C990-4A22-9CED-D509B42E9A29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52" y="2237029"/>
              <a:ext cx="410610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CBD3BCE-A0BF-4C49-8726-D0A646922204}"/>
              </a:ext>
            </a:extLst>
          </p:cNvPr>
          <p:cNvSpPr txBox="1"/>
          <p:nvPr/>
        </p:nvSpPr>
        <p:spPr>
          <a:xfrm>
            <a:off x="1102504" y="2550708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A67A703-5647-41F9-8472-ECC17E338B6C}"/>
              </a:ext>
            </a:extLst>
          </p:cNvPr>
          <p:cNvGrpSpPr/>
          <p:nvPr/>
        </p:nvGrpSpPr>
        <p:grpSpPr>
          <a:xfrm>
            <a:off x="6256122" y="919595"/>
            <a:ext cx="2696840" cy="734839"/>
            <a:chOff x="7240355" y="999963"/>
            <a:chExt cx="2696840" cy="734839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806FAFC7-E8CE-4201-BEFE-7253787AB93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66B1548-5A6D-49E8-9C9D-05FD5CE596FB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135" name="직선 연결선 134">
                <a:extLst>
                  <a:ext uri="{FF2B5EF4-FFF2-40B4-BE49-F238E27FC236}">
                    <a16:creationId xmlns:a16="http://schemas.microsoft.com/office/drawing/2014/main" id="{ACADF4FC-8C6B-467F-BF1E-84001E18E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FF81C526-B7C7-49ED-998F-C7E9A1DDE429}"/>
                </a:ext>
              </a:extLst>
            </p:cNvPr>
            <p:cNvGrpSpPr/>
            <p:nvPr/>
          </p:nvGrpSpPr>
          <p:grpSpPr>
            <a:xfrm>
              <a:off x="7362924" y="1427025"/>
              <a:ext cx="2574271" cy="307777"/>
              <a:chOff x="1444540" y="1913049"/>
              <a:chExt cx="7326799" cy="338554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F96D188-979A-45C8-B936-9F10A3BB3B04}"/>
                  </a:ext>
                </a:extLst>
              </p:cNvPr>
              <p:cNvSpPr txBox="1"/>
              <p:nvPr/>
            </p:nvSpPr>
            <p:spPr>
              <a:xfrm>
                <a:off x="1444540" y="1913049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133" name="직선 연결선 132">
                <a:extLst>
                  <a:ext uri="{FF2B5EF4-FFF2-40B4-BE49-F238E27FC236}">
                    <a16:creationId xmlns:a16="http://schemas.microsoft.com/office/drawing/2014/main" id="{80F93F08-74DA-4024-BAA7-E02042A5CA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75474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900FF795-0747-4F75-8CA8-B4CCE0BE42D0}"/>
              </a:ext>
            </a:extLst>
          </p:cNvPr>
          <p:cNvGrpSpPr/>
          <p:nvPr/>
        </p:nvGrpSpPr>
        <p:grpSpPr>
          <a:xfrm>
            <a:off x="5986995" y="1892103"/>
            <a:ext cx="2840849" cy="435918"/>
            <a:chOff x="6900777" y="1801899"/>
            <a:chExt cx="2840849" cy="435918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A5EC62C-D9EF-4315-B78C-DEE1610B03B5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5259F48A-D46B-4903-8BAF-DFEBCA04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B58E3C58-EDCA-449C-8360-900A5FA74B01}"/>
              </a:ext>
            </a:extLst>
          </p:cNvPr>
          <p:cNvGrpSpPr/>
          <p:nvPr/>
        </p:nvGrpSpPr>
        <p:grpSpPr>
          <a:xfrm>
            <a:off x="5673080" y="4844045"/>
            <a:ext cx="3539455" cy="1288861"/>
            <a:chOff x="6736315" y="2491770"/>
            <a:chExt cx="3539455" cy="1288861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827C360-469E-49F5-9F01-CADA5D589112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141" name="직선 연결선 140">
              <a:extLst>
                <a:ext uri="{FF2B5EF4-FFF2-40B4-BE49-F238E27FC236}">
                  <a16:creationId xmlns:a16="http://schemas.microsoft.com/office/drawing/2014/main" id="{E3F8CDFF-4FE0-4564-B821-972A81360F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65A93EEE-CC34-48F0-B1AB-1EE365C0A75A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2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71A02-B698-4A8E-B2D2-13BA007CD14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D5B9644-2796-4039-A288-EEF0F4D4000A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85E521C-EFCD-4E43-B57B-B20C67608A16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88A691-E373-4F3E-9729-3F04D501C81E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63F549EB-5816-435A-BDB1-072ACED95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1C1B582F-A754-4601-B45C-F4CCBC45F173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D90799-1F29-4B5A-8BCA-9655675403CD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F7FC35CA-92CD-4267-A138-4C7A47724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0D03236-C7EB-4C8B-9066-92B1C0E46F43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BF2A13-B390-41A2-B582-C1F84FFE97CE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F8469FE-A25A-482A-A9C4-0D810334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C813BC5-5BD5-4E26-B8D3-51B2262E0037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52D56C-C12E-46CB-9F31-814256DC68E7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07480B79-9066-4A75-8730-4DE82437282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A704E050-E17F-48C1-A4A1-39B328D94CDF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12E96A0F-2792-4503-9618-D8855B637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27" y="770260"/>
            <a:ext cx="3499949" cy="74620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D02EEC8-F86D-4A3F-AD12-5A03B9ADD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6" b="98381" l="4610" r="94681">
                        <a14:foregroundMark x1="10106" y1="18219" x2="6383" y2="8704"/>
                        <a14:foregroundMark x1="6383" y1="8704" x2="15957" y2="10121"/>
                        <a14:foregroundMark x1="15957" y1="10121" x2="8511" y2="17611"/>
                        <a14:foregroundMark x1="8511" y1="17611" x2="8156" y2="17611"/>
                        <a14:foregroundMark x1="15426" y1="11741" x2="24113" y2="5668"/>
                        <a14:foregroundMark x1="24113" y1="5668" x2="43440" y2="8704"/>
                        <a14:foregroundMark x1="43440" y1="8704" x2="32979" y2="13563"/>
                        <a14:foregroundMark x1="32979" y1="13563" x2="14716" y2="11741"/>
                        <a14:foregroundMark x1="14716" y1="11741" x2="14362" y2="11538"/>
                        <a14:foregroundMark x1="6383" y1="8502" x2="7447" y2="7895"/>
                        <a14:foregroundMark x1="6028" y1="18016" x2="355" y2="26113"/>
                        <a14:foregroundMark x1="355" y1="26113" x2="15957" y2="38664"/>
                        <a14:foregroundMark x1="15957" y1="38664" x2="20745" y2="29960"/>
                        <a14:foregroundMark x1="20745" y1="29960" x2="15071" y2="20445"/>
                        <a14:foregroundMark x1="15071" y1="20445" x2="5319" y2="19433"/>
                        <a14:foregroundMark x1="5319" y1="19433" x2="4787" y2="19636"/>
                        <a14:foregroundMark x1="28901" y1="31579" x2="32801" y2="21457"/>
                        <a14:foregroundMark x1="32801" y1="21457" x2="28546" y2="30162"/>
                        <a14:foregroundMark x1="40780" y1="25304" x2="39362" y2="24696"/>
                        <a14:foregroundMark x1="9574" y1="35628" x2="7092" y2="23482"/>
                        <a14:foregroundMark x1="7092" y1="23482" x2="13121" y2="15182"/>
                        <a14:foregroundMark x1="13121" y1="15182" x2="17199" y2="24494"/>
                        <a14:foregroundMark x1="17199" y1="24494" x2="15248" y2="34413"/>
                        <a14:foregroundMark x1="15248" y1="34413" x2="13652" y2="35628"/>
                        <a14:foregroundMark x1="42021" y1="23887" x2="44504" y2="13968"/>
                        <a14:foregroundMark x1="44504" y1="13968" x2="39716" y2="23684"/>
                        <a14:foregroundMark x1="39716" y1="23684" x2="38475" y2="15789"/>
                        <a14:foregroundMark x1="40603" y1="23684" x2="37411" y2="17611"/>
                        <a14:foregroundMark x1="41135" y1="13968" x2="40957" y2="12955"/>
                        <a14:foregroundMark x1="43085" y1="12753" x2="45567" y2="13563"/>
                        <a14:foregroundMark x1="45390" y1="14372" x2="45035" y2="13765"/>
                        <a14:foregroundMark x1="47163" y1="14980" x2="47518" y2="13563"/>
                        <a14:foregroundMark x1="46099" y1="13765" x2="47163" y2="13158"/>
                        <a14:foregroundMark x1="41844" y1="15385" x2="45213" y2="5870"/>
                        <a14:foregroundMark x1="45213" y1="5870" x2="40071" y2="14575"/>
                        <a14:foregroundMark x1="40071" y1="14575" x2="39894" y2="14575"/>
                        <a14:foregroundMark x1="87766" y1="30162" x2="95390" y2="24696"/>
                        <a14:foregroundMark x1="95390" y1="24696" x2="91844" y2="34211"/>
                        <a14:foregroundMark x1="91844" y1="34211" x2="88298" y2="28745"/>
                        <a14:foregroundMark x1="90248" y1="40081" x2="90957" y2="40283"/>
                        <a14:foregroundMark x1="86702" y1="42308" x2="94858" y2="37449"/>
                        <a14:foregroundMark x1="94858" y1="37449" x2="88652" y2="44737"/>
                        <a14:foregroundMark x1="88652" y1="44737" x2="86879" y2="41498"/>
                        <a14:foregroundMark x1="15426" y1="82996" x2="17021" y2="92915"/>
                        <a14:foregroundMark x1="17021" y1="92915" x2="19504" y2="82996"/>
                        <a14:foregroundMark x1="19504" y1="82996" x2="15426" y2="81984"/>
                        <a14:foregroundMark x1="34929" y1="90688" x2="41844" y2="98381"/>
                        <a14:foregroundMark x1="41844" y1="98381" x2="37766" y2="89271"/>
                        <a14:foregroundMark x1="37766" y1="89271" x2="35816" y2="89879"/>
                        <a14:backgroundMark x1="63652" y1="8097" x2="67021" y2="28745"/>
                        <a14:backgroundMark x1="67021" y1="28745" x2="70390" y2="38462"/>
                        <a14:backgroundMark x1="70390" y1="38462" x2="79078" y2="34818"/>
                        <a14:backgroundMark x1="79078" y1="34818" x2="85816" y2="28138"/>
                        <a14:backgroundMark x1="85816" y1="28138" x2="89362" y2="16397"/>
                        <a14:backgroundMark x1="89362" y1="16397" x2="86525" y2="5263"/>
                        <a14:backgroundMark x1="86525" y1="5263" x2="76241" y2="3441"/>
                        <a14:backgroundMark x1="76241" y1="3441" x2="64362" y2="8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259" y="585434"/>
            <a:ext cx="1248016" cy="10931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B42188A-65A4-451B-B566-E14214678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6165" l="4704" r="91958">
                        <a14:foregroundMark x1="10774" y1="35227" x2="3642" y2="24858"/>
                        <a14:foregroundMark x1="3642" y1="24858" x2="11491" y2="24685"/>
                        <a14:foregroundMark x1="16746" y1="26020" x2="16817" y2="26521"/>
                        <a14:foregroundMark x1="19222" y1="38549" x2="25341" y2="47017"/>
                        <a14:foregroundMark x1="25341" y1="47017" x2="38088" y2="52841"/>
                        <a14:foregroundMark x1="38088" y1="52841" x2="15023" y2="41761"/>
                        <a14:foregroundMark x1="15023" y1="41761" x2="7587" y2="32386"/>
                        <a14:foregroundMark x1="7587" y1="32386" x2="7587" y2="32244"/>
                        <a14:foregroundMark x1="42489" y1="49432" x2="32322" y2="40909"/>
                        <a14:foregroundMark x1="32322" y1="40909" x2="26707" y2="29119"/>
                        <a14:foregroundMark x1="26707" y1="29119" x2="29135" y2="17045"/>
                        <a14:foregroundMark x1="32768" y1="15479" x2="40668" y2="12074"/>
                        <a14:foregroundMark x1="29135" y1="17045" x2="32701" y2="15508"/>
                        <a14:foregroundMark x1="43978" y1="8815" x2="49469" y2="3409"/>
                        <a14:foregroundMark x1="40668" y1="12074" x2="40990" y2="11757"/>
                        <a14:foregroundMark x1="49469" y1="3409" x2="58574" y2="11932"/>
                        <a14:foregroundMark x1="58574" y1="11932" x2="70865" y2="7955"/>
                        <a14:foregroundMark x1="70865" y1="7955" x2="69196" y2="20597"/>
                        <a14:foregroundMark x1="69196" y1="20597" x2="72382" y2="32528"/>
                        <a14:foregroundMark x1="72382" y1="32528" x2="67830" y2="44318"/>
                        <a14:foregroundMark x1="67830" y1="44318" x2="54780" y2="50000"/>
                        <a14:foregroundMark x1="54780" y1="50000" x2="41730" y2="50142"/>
                        <a14:foregroundMark x1="43703" y1="44744" x2="33991" y2="33665"/>
                        <a14:foregroundMark x1="33991" y1="33665" x2="30046" y2="18466"/>
                        <a14:foregroundMark x1="39582" y1="7469" x2="40516" y2="6392"/>
                        <a14:foregroundMark x1="30046" y1="18466" x2="32633" y2="15482"/>
                        <a14:foregroundMark x1="44892" y1="9922" x2="50379" y2="14347"/>
                        <a14:foregroundMark x1="40516" y1="6392" x2="41289" y2="7015"/>
                        <a14:foregroundMark x1="50379" y1="14347" x2="52200" y2="26989"/>
                        <a14:foregroundMark x1="52200" y1="26989" x2="48103" y2="38210"/>
                        <a14:foregroundMark x1="48103" y1="38210" x2="44461" y2="42898"/>
                        <a14:foregroundMark x1="55235" y1="46023" x2="44917" y2="37358"/>
                        <a14:foregroundMark x1="44917" y1="37358" x2="37633" y2="24858"/>
                        <a14:foregroundMark x1="37633" y1="24858" x2="40516" y2="12074"/>
                        <a14:foregroundMark x1="40516" y1="12074" x2="53111" y2="15057"/>
                        <a14:foregroundMark x1="53111" y1="15057" x2="58574" y2="27699"/>
                        <a14:foregroundMark x1="58574" y1="27699" x2="58270" y2="40483"/>
                        <a14:foregroundMark x1="58270" y1="40483" x2="56297" y2="45881"/>
                        <a14:foregroundMark x1="60850" y1="22443" x2="59636" y2="23153"/>
                        <a14:foregroundMark x1="49317" y1="14063" x2="49924" y2="14631"/>
                        <a14:foregroundMark x1="65250" y1="21733" x2="62064" y2="21733"/>
                        <a14:foregroundMark x1="56753" y1="19744" x2="69347" y2="12784"/>
                        <a14:foregroundMark x1="69347" y1="12784" x2="61608" y2="22301"/>
                        <a14:foregroundMark x1="61608" y1="22301" x2="59181" y2="20597"/>
                        <a14:foregroundMark x1="66313" y1="22869" x2="58725" y2="15625"/>
                        <a14:foregroundMark x1="49165" y1="15199" x2="50076" y2="16051"/>
                        <a14:foregroundMark x1="51897" y1="10085" x2="49924" y2="11506"/>
                        <a14:foregroundMark x1="52049" y1="14631" x2="48558" y2="3409"/>
                        <a14:foregroundMark x1="48558" y1="3409" x2="48103" y2="12926"/>
                        <a14:foregroundMark x1="30501" y1="89773" x2="22458" y2="99006"/>
                        <a14:foregroundMark x1="22458" y1="99006" x2="34446" y2="96165"/>
                        <a14:foregroundMark x1="34446" y1="96165" x2="29135" y2="88920"/>
                        <a14:foregroundMark x1="88012" y1="35938" x2="92109" y2="34091"/>
                        <a14:foregroundMark x1="4704" y1="36364" x2="4856" y2="36364"/>
                        <a14:backgroundMark x1="7587" y1="67045" x2="32322" y2="63210"/>
                        <a14:backgroundMark x1="32322" y1="63210" x2="21244" y2="57955"/>
                        <a14:backgroundMark x1="21244" y1="57955" x2="8498" y2="58807"/>
                        <a14:backgroundMark x1="8498" y1="58807" x2="11988" y2="65909"/>
                        <a14:backgroundMark x1="13657" y1="25710" x2="4704" y2="16477"/>
                        <a14:backgroundMark x1="4704" y1="16477" x2="15326" y2="22443"/>
                        <a14:backgroundMark x1="15326" y1="22443" x2="15933" y2="26136"/>
                        <a14:backgroundMark x1="17602" y1="28409" x2="17602" y2="28835"/>
                        <a14:backgroundMark x1="39150" y1="6960" x2="38695" y2="6392"/>
                        <a14:backgroundMark x1="35660" y1="6392" x2="33536" y2="8097"/>
                        <a14:backgroundMark x1="37936" y1="7528" x2="32929" y2="8239"/>
                        <a14:backgroundMark x1="18058" y1="26563" x2="17602" y2="38494"/>
                        <a14:backgroundMark x1="17602" y1="38494" x2="17147" y2="26847"/>
                        <a14:backgroundMark x1="17147" y1="26847" x2="17147" y2="26847"/>
                        <a14:backgroundMark x1="32322" y1="13494" x2="43854" y2="8665"/>
                        <a14:backgroundMark x1="43854" y1="8665" x2="31563" y2="11932"/>
                        <a14:backgroundMark x1="31563" y1="11932" x2="30349" y2="14631"/>
                        <a14:backgroundMark x1="36722" y1="10511" x2="37936" y2="10085"/>
                        <a14:backgroundMark x1="38847" y1="9659" x2="38695" y2="9375"/>
                        <a14:backgroundMark x1="74355" y1="3267" x2="76176" y2="16193"/>
                        <a14:backgroundMark x1="76176" y1="16193" x2="88923" y2="19176"/>
                        <a14:backgroundMark x1="88923" y1="19176" x2="93323" y2="7670"/>
                        <a14:backgroundMark x1="93323" y1="7670" x2="83460" y2="284"/>
                        <a14:backgroundMark x1="83460" y1="284" x2="73900" y2="5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1392" y="5309197"/>
            <a:ext cx="1295895" cy="13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5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71A02-B698-4A8E-B2D2-13BA007CD14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D5B9644-2796-4039-A288-EEF0F4D4000A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85E521C-EFCD-4E43-B57B-B20C67608A16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88A691-E373-4F3E-9729-3F04D501C81E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63F549EB-5816-435A-BDB1-072ACED95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1C1B582F-A754-4601-B45C-F4CCBC45F173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D90799-1F29-4B5A-8BCA-9655675403CD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F7FC35CA-92CD-4267-A138-4C7A47724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0D03236-C7EB-4C8B-9066-92B1C0E46F43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BF2A13-B390-41A2-B582-C1F84FFE97CE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F8469FE-A25A-482A-A9C4-0D810334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C813BC5-5BD5-4E26-B8D3-51B2262E0037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52D56C-C12E-46CB-9F31-814256DC68E7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07480B79-9066-4A75-8730-4DE82437282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A704E050-E17F-48C1-A4A1-39B328D94CDF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E6BFC53F-0534-4152-A1FD-E96B12C02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514" y="657448"/>
            <a:ext cx="3870081" cy="10877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196AD21-761D-4C1D-A59C-DE1F3A826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5" b="96833" l="5674" r="98818">
                        <a14:foregroundMark x1="9519" y1="65227" x2="5437" y2="50905"/>
                        <a14:foregroundMark x1="5437" y1="50905" x2="5201" y2="38688"/>
                        <a14:foregroundMark x1="5201" y1="38688" x2="7725" y2="32246"/>
                        <a14:foregroundMark x1="33552" y1="9445" x2="40426" y2="5882"/>
                        <a14:foregroundMark x1="40426" y1="5882" x2="53428" y2="2941"/>
                        <a14:foregroundMark x1="53428" y1="2941" x2="64412" y2="6513"/>
                        <a14:foregroundMark x1="86303" y1="19416" x2="87470" y2="20588"/>
                        <a14:foregroundMark x1="87470" y1="20588" x2="95981" y2="43439"/>
                        <a14:foregroundMark x1="95981" y1="43439" x2="94563" y2="69457"/>
                        <a14:foregroundMark x1="94563" y1="69457" x2="88889" y2="80090"/>
                        <a14:foregroundMark x1="88889" y1="80090" x2="69504" y2="92986"/>
                        <a14:foregroundMark x1="69504" y1="92986" x2="45334" y2="96687"/>
                        <a14:foregroundMark x1="11367" y1="68816" x2="7329" y2="50226"/>
                        <a14:foregroundMark x1="7329" y1="50226" x2="9791" y2="33315"/>
                        <a14:foregroundMark x1="32330" y1="6645" x2="45626" y2="4525"/>
                        <a14:foregroundMark x1="45626" y1="4525" x2="63392" y2="8535"/>
                        <a14:foregroundMark x1="82715" y1="16045" x2="89598" y2="26244"/>
                        <a14:foregroundMark x1="89598" y1="26244" x2="96690" y2="50679"/>
                        <a14:foregroundMark x1="96690" y1="50679" x2="96690" y2="63575"/>
                        <a14:foregroundMark x1="96690" y1="63575" x2="90071" y2="75113"/>
                        <a14:foregroundMark x1="90071" y1="75113" x2="70686" y2="90498"/>
                        <a14:foregroundMark x1="70686" y1="90498" x2="58392" y2="96380"/>
                        <a14:foregroundMark x1="58392" y1="96380" x2="45406" y2="96809"/>
                        <a14:foregroundMark x1="92435" y1="28959" x2="97636" y2="53846"/>
                        <a14:foregroundMark x1="97636" y1="53846" x2="95508" y2="64932"/>
                        <a14:foregroundMark x1="95508" y1="64932" x2="85816" y2="73756"/>
                        <a14:foregroundMark x1="85816" y1="73756" x2="86761" y2="42308"/>
                        <a14:foregroundMark x1="86761" y1="42308" x2="91726" y2="29864"/>
                        <a14:foregroundMark x1="91489" y1="43665" x2="86525" y2="57014"/>
                        <a14:foregroundMark x1="86525" y1="57014" x2="97872" y2="53620"/>
                        <a14:foregroundMark x1="97872" y1="53620" x2="98818" y2="41855"/>
                        <a14:foregroundMark x1="98818" y1="41855" x2="87943" y2="47738"/>
                        <a14:foregroundMark x1="87943" y1="47738" x2="87943" y2="48869"/>
                        <a14:foregroundMark x1="55792" y1="28733" x2="56974" y2="27376"/>
                        <a14:foregroundMark x1="64539" y1="29638" x2="51537" y2="24208"/>
                        <a14:foregroundMark x1="51537" y1="24208" x2="66430" y2="21493"/>
                        <a14:foregroundMark x1="66430" y1="21493" x2="61229" y2="29638"/>
                        <a14:backgroundMark x1="32388" y1="8371" x2="12293" y2="21719"/>
                        <a14:backgroundMark x1="12293" y1="21719" x2="13239" y2="9502"/>
                        <a14:backgroundMark x1="13239" y1="9502" x2="24586" y2="4072"/>
                        <a14:backgroundMark x1="24586" y1="4072" x2="30260" y2="10181"/>
                        <a14:backgroundMark x1="65248" y1="6561" x2="88180" y2="17421"/>
                        <a14:backgroundMark x1="88180" y1="17421" x2="78251" y2="10633"/>
                        <a14:backgroundMark x1="78251" y1="10633" x2="64066" y2="5882"/>
                        <a14:backgroundMark x1="13002" y1="21493" x2="6619" y2="31674"/>
                        <a14:backgroundMark x1="6619" y1="31674" x2="11348" y2="22172"/>
                        <a14:backgroundMark x1="5910" y1="66742" x2="11348" y2="77828"/>
                        <a14:backgroundMark x1="11348" y1="77828" x2="32388" y2="91176"/>
                        <a14:backgroundMark x1="32388" y1="91176" x2="45154" y2="96380"/>
                        <a14:backgroundMark x1="45154" y1="96380" x2="31678" y2="93665"/>
                        <a14:backgroundMark x1="31678" y1="93665" x2="9929" y2="80090"/>
                        <a14:backgroundMark x1="9929" y1="80090" x2="6147" y2="64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3401" y="1363966"/>
            <a:ext cx="983788" cy="102797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60BAA4-F4B4-4F85-B4F7-B0BD0659A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04" b="96083" l="3584" r="95734">
                        <a14:foregroundMark x1="10068" y1="63364" x2="11775" y2="50230"/>
                        <a14:foregroundMark x1="11775" y1="50230" x2="19113" y2="44009"/>
                        <a14:foregroundMark x1="19113" y1="44009" x2="26962" y2="48848"/>
                        <a14:foregroundMark x1="26962" y1="48848" x2="21502" y2="60138"/>
                        <a14:foregroundMark x1="21502" y1="60138" x2="11775" y2="63594"/>
                        <a14:foregroundMark x1="11775" y1="63594" x2="8874" y2="63364"/>
                        <a14:foregroundMark x1="4266" y1="83410" x2="6655" y2="71659"/>
                        <a14:foregroundMark x1="6655" y1="71659" x2="11945" y2="80645"/>
                        <a14:foregroundMark x1="11945" y1="80645" x2="3754" y2="84793"/>
                        <a14:foregroundMark x1="3754" y1="84793" x2="4096" y2="84332"/>
                        <a14:foregroundMark x1="14505" y1="79724" x2="14164" y2="91475"/>
                        <a14:foregroundMark x1="14164" y1="91475" x2="23038" y2="96313"/>
                        <a14:foregroundMark x1="23038" y1="96313" x2="26280" y2="85253"/>
                        <a14:foregroundMark x1="26280" y1="85253" x2="17235" y2="82719"/>
                        <a14:foregroundMark x1="87884" y1="57834" x2="95392" y2="66129"/>
                        <a14:foregroundMark x1="95392" y1="66129" x2="95734" y2="79954"/>
                        <a14:foregroundMark x1="95734" y1="79954" x2="88396" y2="88249"/>
                        <a14:foregroundMark x1="88396" y1="88249" x2="82082" y2="79263"/>
                        <a14:foregroundMark x1="82082" y1="79263" x2="88055" y2="58295"/>
                        <a14:foregroundMark x1="54437" y1="25115" x2="57509" y2="14286"/>
                        <a14:foregroundMark x1="57509" y1="14286" x2="54949" y2="20968"/>
                        <a14:foregroundMark x1="51536" y1="13364" x2="50341" y2="12442"/>
                        <a14:foregroundMark x1="48976" y1="13364" x2="56655" y2="7604"/>
                        <a14:foregroundMark x1="56655" y1="7604" x2="48805" y2="12442"/>
                        <a14:foregroundMark x1="48805" y1="12442" x2="48805" y2="12442"/>
                        <a14:foregroundMark x1="69113" y1="60599" x2="65529" y2="50230"/>
                        <a14:foregroundMark x1="65529" y1="50230" x2="74403" y2="53917"/>
                        <a14:foregroundMark x1="74403" y1="53917" x2="66724" y2="61060"/>
                        <a14:foregroundMark x1="66724" y1="61060" x2="66724" y2="61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7553"/>
            <a:ext cx="1675637" cy="12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65268" y="487227"/>
            <a:ext cx="9550364" cy="6217249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71A02-B698-4A8E-B2D2-13BA007CD14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D5B9644-2796-4039-A288-EEF0F4D4000A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85E521C-EFCD-4E43-B57B-B20C67608A16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88A691-E373-4F3E-9729-3F04D501C81E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63F549EB-5816-435A-BDB1-072ACED95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1C1B582F-A754-4601-B45C-F4CCBC45F173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D90799-1F29-4B5A-8BCA-9655675403CD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F7FC35CA-92CD-4267-A138-4C7A47724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0D03236-C7EB-4C8B-9066-92B1C0E46F43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BF2A13-B390-41A2-B582-C1F84FFE97CE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F8469FE-A25A-482A-A9C4-0D810334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C813BC5-5BD5-4E26-B8D3-51B2262E0037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52D56C-C12E-46CB-9F31-814256DC68E7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07480B79-9066-4A75-8730-4DE82437282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A704E050-E17F-48C1-A4A1-39B328D94CDF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D6AA4EE4-0E22-4C6C-BB02-6049CDBA5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44" y="670670"/>
            <a:ext cx="3673696" cy="104598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A6BCFE-39AF-4765-8491-7D897F15F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500" l="5167" r="96201">
                        <a14:foregroundMark x1="53647" y1="10893" x2="69909" y2="4643"/>
                        <a14:foregroundMark x1="69909" y1="4643" x2="85562" y2="5536"/>
                        <a14:foregroundMark x1="85562" y1="5536" x2="98024" y2="17679"/>
                        <a14:foregroundMark x1="98024" y1="17679" x2="91185" y2="22500"/>
                        <a14:foregroundMark x1="91185" y1="22500" x2="69605" y2="16786"/>
                        <a14:foregroundMark x1="69605" y1="16786" x2="54711" y2="10357"/>
                        <a14:foregroundMark x1="54711" y1="10357" x2="54711" y2="10357"/>
                        <a14:foregroundMark x1="81307" y1="6250" x2="80091" y2="7500"/>
                        <a14:foregroundMark x1="93769" y1="21250" x2="92401" y2="21607"/>
                        <a14:foregroundMark x1="95289" y1="17500" x2="96201" y2="17321"/>
                        <a14:foregroundMark x1="18845" y1="89464" x2="23708" y2="97500"/>
                        <a14:foregroundMark x1="23708" y1="97500" x2="20061" y2="89643"/>
                        <a14:foregroundMark x1="20061" y1="89643" x2="18845" y2="89821"/>
                        <a14:foregroundMark x1="9271" y1="82321" x2="5167" y2="90357"/>
                        <a14:foregroundMark x1="5167" y1="90357" x2="9878" y2="82679"/>
                        <a14:foregroundMark x1="9878" y1="82679" x2="9878" y2="8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" y="475143"/>
            <a:ext cx="1600058" cy="136175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7DB1970-B506-40D2-935F-FB46B77C6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52" b="90702" l="8425" r="89927">
                        <a14:foregroundMark x1="8608" y1="29222" x2="11905" y2="51044"/>
                        <a14:foregroundMark x1="11905" y1="51044" x2="10073" y2="82732"/>
                        <a14:foregroundMark x1="10073" y1="82732" x2="21062" y2="84630"/>
                        <a14:foregroundMark x1="21062" y1="84630" x2="25824" y2="76471"/>
                        <a14:foregroundMark x1="25824" y1="76471" x2="26740" y2="56167"/>
                        <a14:foregroundMark x1="26740" y1="56167" x2="20330" y2="28653"/>
                        <a14:foregroundMark x1="20330" y1="28653" x2="10440" y2="28273"/>
                        <a14:foregroundMark x1="10440" y1="28273" x2="9158" y2="29032"/>
                        <a14:foregroundMark x1="20330" y1="32638" x2="72711" y2="26565"/>
                        <a14:foregroundMark x1="72711" y1="26565" x2="83700" y2="27514"/>
                        <a14:foregroundMark x1="83700" y1="27514" x2="73077" y2="36812"/>
                        <a14:foregroundMark x1="73077" y1="36812" x2="25824" y2="39848"/>
                        <a14:foregroundMark x1="25824" y1="39848" x2="18315" y2="34345"/>
                        <a14:foregroundMark x1="18315" y1="34345" x2="21612" y2="32638"/>
                        <a14:foregroundMark x1="12454" y1="27135" x2="47436" y2="6641"/>
                        <a14:foregroundMark x1="47436" y1="6641" x2="74542" y2="19924"/>
                        <a14:foregroundMark x1="74542" y1="19924" x2="79487" y2="27894"/>
                        <a14:foregroundMark x1="79487" y1="27894" x2="82601" y2="29602"/>
                        <a14:foregroundMark x1="82234" y1="30930" x2="86264" y2="39848"/>
                        <a14:foregroundMark x1="86264" y1="39848" x2="83516" y2="93359"/>
                        <a14:foregroundMark x1="83516" y1="93359" x2="49817" y2="98292"/>
                        <a14:foregroundMark x1="49817" y1="98292" x2="16850" y2="94497"/>
                        <a14:foregroundMark x1="16850" y1="94497" x2="10623" y2="87476"/>
                        <a14:foregroundMark x1="10623" y1="87476" x2="8425" y2="78178"/>
                        <a14:foregroundMark x1="8425" y1="78178" x2="13919" y2="62049"/>
                        <a14:foregroundMark x1="15018" y1="88994" x2="27473" y2="93169"/>
                        <a14:foregroundMark x1="27473" y1="93169" x2="48168" y2="89753"/>
                        <a14:foregroundMark x1="48168" y1="89753" x2="14286" y2="90702"/>
                        <a14:foregroundMark x1="45604" y1="90133" x2="55495" y2="92789"/>
                        <a14:foregroundMark x1="55495" y1="92789" x2="75458" y2="91271"/>
                        <a14:foregroundMark x1="75458" y1="91271" x2="66300" y2="87287"/>
                        <a14:foregroundMark x1="66300" y1="87287" x2="47436" y2="907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276" y="1148186"/>
            <a:ext cx="1363343" cy="13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9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65268" y="487227"/>
            <a:ext cx="9550364" cy="6217249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71A02-B698-4A8E-B2D2-13BA007CD14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D5B9644-2796-4039-A288-EEF0F4D4000A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85E521C-EFCD-4E43-B57B-B20C67608A16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88A691-E373-4F3E-9729-3F04D501C81E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63F549EB-5816-435A-BDB1-072ACED95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1C1B582F-A754-4601-B45C-F4CCBC45F173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D90799-1F29-4B5A-8BCA-9655675403CD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F7FC35CA-92CD-4267-A138-4C7A47724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0D03236-C7EB-4C8B-9066-92B1C0E46F43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BF2A13-B390-41A2-B582-C1F84FFE97CE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F8469FE-A25A-482A-A9C4-0D810334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C813BC5-5BD5-4E26-B8D3-51B2262E0037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52D56C-C12E-46CB-9F31-814256DC68E7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07480B79-9066-4A75-8730-4DE82437282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A704E050-E17F-48C1-A4A1-39B328D94CDF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" name="그림 40">
            <a:extLst>
              <a:ext uri="{FF2B5EF4-FFF2-40B4-BE49-F238E27FC236}">
                <a16:creationId xmlns:a16="http://schemas.microsoft.com/office/drawing/2014/main" id="{2FA00EF0-6AB9-4B6F-B1AA-F955D21DC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754" y="662907"/>
            <a:ext cx="3673696" cy="11099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D80338-9DA2-4B8C-B396-887C91810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76" b="95420" l="9726" r="93766">
                        <a14:foregroundMark x1="15711" y1="20000" x2="17706" y2="11145"/>
                        <a14:foregroundMark x1="17706" y1="11145" x2="26185" y2="5496"/>
                        <a14:foregroundMark x1="26185" y1="5496" x2="39152" y2="7328"/>
                        <a14:foregroundMark x1="39152" y1="7328" x2="29177" y2="13435"/>
                        <a14:foregroundMark x1="29177" y1="13435" x2="14963" y2="18779"/>
                        <a14:foregroundMark x1="88030" y1="21221" x2="93766" y2="28397"/>
                        <a14:foregroundMark x1="93766" y1="28397" x2="87531" y2="21679"/>
                        <a14:foregroundMark x1="87531" y1="21679" x2="87781" y2="21527"/>
                        <a14:foregroundMark x1="92020" y1="20763" x2="90773" y2="20611"/>
                        <a14:foregroundMark x1="91022" y1="21527" x2="89776" y2="21221"/>
                        <a14:foregroundMark x1="91022" y1="21985" x2="91272" y2="22137"/>
                        <a14:foregroundMark x1="32918" y1="83511" x2="28678" y2="90992"/>
                        <a14:foregroundMark x1="28678" y1="90992" x2="40898" y2="95420"/>
                        <a14:foregroundMark x1="40898" y1="95420" x2="50623" y2="89618"/>
                        <a14:foregroundMark x1="50623" y1="89618" x2="42893" y2="83359"/>
                        <a14:foregroundMark x1="42893" y1="83359" x2="31172" y2="84733"/>
                        <a14:foregroundMark x1="91771" y1="23511" x2="91771" y2="22901"/>
                        <a14:foregroundMark x1="91521" y1="20916" x2="91272" y2="20916"/>
                        <a14:foregroundMark x1="92519" y1="22595" x2="93017" y2="23053"/>
                        <a14:foregroundMark x1="90773" y1="20153" x2="91521" y2="20305"/>
                        <a14:foregroundMark x1="90773" y1="20305" x2="91272" y2="20916"/>
                        <a14:foregroundMark x1="91272" y1="21069" x2="90773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603" y="430111"/>
            <a:ext cx="845804" cy="13815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0102831-D9DC-4E6D-9D8B-5F9D08517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5" b="96232" l="2659" r="89956">
                        <a14:foregroundMark x1="12555" y1="92464" x2="6499" y2="80870"/>
                        <a14:foregroundMark x1="6499" y1="80870" x2="1920" y2="48986"/>
                        <a14:foregroundMark x1="1920" y1="48986" x2="9601" y2="44058"/>
                        <a14:foregroundMark x1="9601" y1="44058" x2="16100" y2="52754"/>
                        <a14:foregroundMark x1="16100" y1="52754" x2="20975" y2="65217"/>
                        <a14:foregroundMark x1="20975" y1="65217" x2="27622" y2="71594"/>
                        <a14:foregroundMark x1="27622" y1="71594" x2="37223" y2="73913"/>
                        <a14:foregroundMark x1="37223" y1="73913" x2="72526" y2="69275"/>
                        <a14:foregroundMark x1="72526" y1="69275" x2="80059" y2="70435"/>
                        <a14:foregroundMark x1="80059" y1="70435" x2="78730" y2="85217"/>
                        <a14:foregroundMark x1="78730" y1="85217" x2="53402" y2="97157"/>
                        <a14:foregroundMark x1="18268" y1="92414" x2="10931" y2="88986"/>
                        <a14:foregroundMark x1="6942" y1="79710" x2="2068" y2="67246"/>
                        <a14:foregroundMark x1="2068" y1="67246" x2="148" y2="41449"/>
                        <a14:foregroundMark x1="148" y1="41449" x2="7386" y2="45797"/>
                        <a14:foregroundMark x1="7386" y1="45797" x2="10192" y2="63188"/>
                        <a14:foregroundMark x1="10192" y1="63188" x2="7976" y2="77681"/>
                        <a14:foregroundMark x1="7976" y1="77681" x2="6942" y2="79130"/>
                        <a14:foregroundMark x1="3840" y1="66377" x2="1329" y2="51304"/>
                        <a14:foregroundMark x1="1329" y1="51304" x2="1034" y2="36812"/>
                        <a14:foregroundMark x1="1034" y1="36812" x2="7090" y2="48116"/>
                        <a14:foregroundMark x1="7090" y1="48116" x2="6352" y2="64638"/>
                        <a14:foregroundMark x1="6352" y1="64638" x2="2659" y2="65507"/>
                        <a14:foregroundMark x1="39143" y1="57101" x2="38109" y2="41449"/>
                        <a14:foregroundMark x1="38109" y1="41449" x2="46086" y2="40000"/>
                        <a14:foregroundMark x1="46086" y1="40000" x2="49483" y2="53043"/>
                        <a14:foregroundMark x1="49483" y1="53043" x2="38405" y2="57101"/>
                        <a14:backgroundMark x1="18316" y1="94203" x2="26440" y2="96812"/>
                        <a14:backgroundMark x1="26440" y1="96812" x2="34564" y2="95942"/>
                        <a14:backgroundMark x1="34564" y1="95942" x2="53323" y2="97391"/>
                        <a14:backgroundMark x1="53323" y1="97391" x2="16396" y2="98551"/>
                        <a14:backgroundMark x1="16396" y1="98551" x2="18612" y2="94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5381" y="5185212"/>
            <a:ext cx="3126430" cy="15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170</Words>
  <Application>Microsoft Office PowerPoint</Application>
  <PresentationFormat>A4 용지(210x297mm)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</dc:creator>
  <cp:lastModifiedBy>user_</cp:lastModifiedBy>
  <cp:revision>60</cp:revision>
  <cp:lastPrinted>2020-08-19T02:23:32Z</cp:lastPrinted>
  <dcterms:created xsi:type="dcterms:W3CDTF">2020-07-20T02:16:39Z</dcterms:created>
  <dcterms:modified xsi:type="dcterms:W3CDTF">2021-03-25T09:15:35Z</dcterms:modified>
</cp:coreProperties>
</file>