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4" r:id="rId2"/>
    <p:sldId id="286" r:id="rId3"/>
    <p:sldId id="287" r:id="rId4"/>
    <p:sldId id="288" r:id="rId5"/>
    <p:sldId id="289" r:id="rId6"/>
  </p:sldIdLst>
  <p:sldSz cx="9906000" cy="6858000" type="A4"/>
  <p:notesSz cx="6797675" cy="9926638"/>
  <p:defaultTextStyle>
    <a:defPPr>
      <a:defRPr lang="ko-KR"/>
    </a:defPPr>
    <a:lvl1pPr marL="0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19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38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57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677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596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515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434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353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28" autoAdjust="0"/>
  </p:normalViewPr>
  <p:slideViewPr>
    <p:cSldViewPr>
      <p:cViewPr varScale="1">
        <p:scale>
          <a:sx n="91" d="100"/>
          <a:sy n="91" d="100"/>
        </p:scale>
        <p:origin x="78" y="342"/>
      </p:cViewPr>
      <p:guideLst>
        <p:guide orient="horz" pos="2382"/>
        <p:guide pos="3368"/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C6CE0-B176-4207-856F-6EB5E0A858DD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24A79-AA80-4D46-9281-9C03701FF4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9847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39694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59540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79387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99234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19081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38927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58774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4A79-AA80-4D46-9281-9C03701FF4FD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0247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4A79-AA80-4D46-9281-9C03701FF4FD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7969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4A79-AA80-4D46-9281-9C03701FF4FD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3239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4A79-AA80-4D46-9281-9C03701FF4FD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2017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4A79-AA80-4D46-9281-9C03701FF4FD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501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07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68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393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471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4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13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518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910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04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45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0" y="273050"/>
            <a:ext cx="5537730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1" y="1435100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03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19" indent="0">
              <a:buNone/>
              <a:defRPr sz="2900"/>
            </a:lvl2pPr>
            <a:lvl3pPr marL="957838" indent="0">
              <a:buNone/>
              <a:defRPr sz="2500"/>
            </a:lvl3pPr>
            <a:lvl4pPr marL="1436757" indent="0">
              <a:buNone/>
              <a:defRPr sz="2100"/>
            </a:lvl4pPr>
            <a:lvl5pPr marL="1915677" indent="0">
              <a:buNone/>
              <a:defRPr sz="2100"/>
            </a:lvl5pPr>
            <a:lvl6pPr marL="2394596" indent="0">
              <a:buNone/>
              <a:defRPr sz="2100"/>
            </a:lvl6pPr>
            <a:lvl7pPr marL="2873515" indent="0">
              <a:buNone/>
              <a:defRPr sz="2100"/>
            </a:lvl7pPr>
            <a:lvl8pPr marL="3352434" indent="0">
              <a:buNone/>
              <a:defRPr sz="2100"/>
            </a:lvl8pPr>
            <a:lvl9pPr marL="3831353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031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5784" tIns="47892" rIns="95784" bIns="47892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5784" tIns="47892" rIns="95784" bIns="4789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1" y="6356351"/>
            <a:ext cx="23114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767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838" rtl="0" eaLnBrk="1" latinLnBrk="1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9" indent="-359189" algn="l" defTabSz="957838" rtl="0" eaLnBrk="1" latinLnBrk="1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44" indent="-299324" algn="l" defTabSz="957838" rtl="0" eaLnBrk="1" latinLnBrk="1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98" indent="-239460" algn="l" defTabSz="957838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217" indent="-239460" algn="l" defTabSz="957838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136" indent="-239460" algn="l" defTabSz="957838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055" indent="-239460" algn="l" defTabSz="957838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75" indent="-239460" algn="l" defTabSz="957838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94" indent="-239460" algn="l" defTabSz="957838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813" indent="-239460" algn="l" defTabSz="957838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19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38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57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77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96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15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34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353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microsoft.com/office/2007/relationships/hdphoto" Target="../media/hdphoto7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모서리가 둥근 직사각형 102"/>
          <p:cNvSpPr/>
          <p:nvPr/>
        </p:nvSpPr>
        <p:spPr>
          <a:xfrm>
            <a:off x="177818" y="490021"/>
            <a:ext cx="9550364" cy="621724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26053" y="80829"/>
            <a:ext cx="3614688" cy="423344"/>
          </a:xfrm>
          <a:prstGeom prst="rect">
            <a:avLst/>
          </a:prstGeom>
          <a:noFill/>
        </p:spPr>
        <p:txBody>
          <a:bodyPr wrap="none" lIns="83969" tIns="41985" rIns="83969" bIns="41985" rtlCol="0">
            <a:spAutoFit/>
          </a:bodyPr>
          <a:lstStyle/>
          <a:p>
            <a:r>
              <a:rPr lang="en-US" altLang="ko-KR" sz="2200" b="1" dirty="0">
                <a:solidFill>
                  <a:schemeClr val="bg1"/>
                </a:solidFill>
              </a:rPr>
              <a:t>Sounds Great 2</a:t>
            </a:r>
            <a:r>
              <a:rPr lang="en-US" altLang="ko-KR" sz="2200" b="1" baseline="30000" dirty="0">
                <a:solidFill>
                  <a:schemeClr val="bg1"/>
                </a:solidFill>
              </a:rPr>
              <a:t>nd</a:t>
            </a:r>
            <a:r>
              <a:rPr lang="en-US" altLang="ko-KR" sz="2200" b="1" dirty="0">
                <a:solidFill>
                  <a:schemeClr val="bg1"/>
                </a:solidFill>
              </a:rPr>
              <a:t> Edition 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719949" y="231806"/>
            <a:ext cx="2047307" cy="238678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r>
              <a:rPr lang="ko-KR" altLang="en-US" sz="1000" b="1" dirty="0">
                <a:solidFill>
                  <a:schemeClr val="bg1"/>
                </a:solidFill>
              </a:rPr>
              <a:t>ⓒ </a:t>
            </a:r>
            <a:r>
              <a:rPr lang="en-US" altLang="ko-KR" sz="1000" b="1" dirty="0">
                <a:solidFill>
                  <a:schemeClr val="bg1"/>
                </a:solidFill>
              </a:rPr>
              <a:t>2020 Compass Publishing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FB3A389-2FA8-4A5E-A7EA-3B34F23801F1}"/>
              </a:ext>
            </a:extLst>
          </p:cNvPr>
          <p:cNvSpPr txBox="1"/>
          <p:nvPr/>
        </p:nvSpPr>
        <p:spPr>
          <a:xfrm>
            <a:off x="1674519" y="965360"/>
            <a:ext cx="2927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MY BOOK REPORT</a:t>
            </a:r>
            <a:endParaRPr lang="en-US" altLang="ko-KR" sz="2400" b="1" dirty="0">
              <a:solidFill>
                <a:srgbClr val="FF0000"/>
              </a:solidFill>
            </a:endParaRPr>
          </a:p>
        </p:txBody>
      </p:sp>
      <p:pic>
        <p:nvPicPr>
          <p:cNvPr id="124" name="Picture 2">
            <a:extLst>
              <a:ext uri="{FF2B5EF4-FFF2-40B4-BE49-F238E27FC236}">
                <a16:creationId xmlns:a16="http://schemas.microsoft.com/office/drawing/2014/main" id="{1E96EB9D-68EB-403D-8083-0F63EF611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667" y="910019"/>
            <a:ext cx="620118" cy="58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D22B06D0-C746-4094-9F68-EB5EF78C58EB}"/>
              </a:ext>
            </a:extLst>
          </p:cNvPr>
          <p:cNvGrpSpPr/>
          <p:nvPr/>
        </p:nvGrpSpPr>
        <p:grpSpPr>
          <a:xfrm>
            <a:off x="1094325" y="1809060"/>
            <a:ext cx="6738995" cy="400110"/>
            <a:chOff x="1088146" y="1836919"/>
            <a:chExt cx="7326799" cy="400110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BA2A994D-1F80-43E2-A967-DC349F174FFA}"/>
                </a:ext>
              </a:extLst>
            </p:cNvPr>
            <p:cNvSpPr txBox="1"/>
            <p:nvPr/>
          </p:nvSpPr>
          <p:spPr>
            <a:xfrm>
              <a:off x="1088146" y="1836919"/>
              <a:ext cx="73267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Title :</a:t>
              </a:r>
            </a:p>
          </p:txBody>
        </p:sp>
        <p:cxnSp>
          <p:nvCxnSpPr>
            <p:cNvPr id="127" name="직선 연결선 126">
              <a:extLst>
                <a:ext uri="{FF2B5EF4-FFF2-40B4-BE49-F238E27FC236}">
                  <a16:creationId xmlns:a16="http://schemas.microsoft.com/office/drawing/2014/main" id="{F8ECF15B-3335-4A46-ADED-EDDBA03826EB}"/>
                </a:ext>
              </a:extLst>
            </p:cNvPr>
            <p:cNvCxnSpPr>
              <a:cxnSpLocks/>
            </p:cNvCxnSpPr>
            <p:nvPr/>
          </p:nvCxnSpPr>
          <p:spPr>
            <a:xfrm>
              <a:off x="2125052" y="2237029"/>
              <a:ext cx="4106109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03791A5B-2DC4-4B74-8E34-42A3B9B7BA7B}"/>
              </a:ext>
            </a:extLst>
          </p:cNvPr>
          <p:cNvSpPr txBox="1"/>
          <p:nvPr/>
        </p:nvSpPr>
        <p:spPr>
          <a:xfrm>
            <a:off x="1102504" y="2550708"/>
            <a:ext cx="4981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Draw a picture you like from the book.</a:t>
            </a:r>
            <a:endParaRPr lang="en-US" altLang="ko-KR" sz="1400" dirty="0"/>
          </a:p>
        </p:txBody>
      </p:sp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9ECA1312-7D2E-4BE6-B8D6-4CFDC407513E}"/>
              </a:ext>
            </a:extLst>
          </p:cNvPr>
          <p:cNvGrpSpPr/>
          <p:nvPr/>
        </p:nvGrpSpPr>
        <p:grpSpPr>
          <a:xfrm>
            <a:off x="6256122" y="919595"/>
            <a:ext cx="2696840" cy="734839"/>
            <a:chOff x="7240355" y="999963"/>
            <a:chExt cx="2696840" cy="734839"/>
          </a:xfrm>
        </p:grpSpPr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CAEA9A3A-42D3-45FD-A066-D6910300FC3D}"/>
                </a:ext>
              </a:extLst>
            </p:cNvPr>
            <p:cNvGrpSpPr/>
            <p:nvPr/>
          </p:nvGrpSpPr>
          <p:grpSpPr>
            <a:xfrm>
              <a:off x="7240355" y="999963"/>
              <a:ext cx="2574271" cy="307777"/>
              <a:chOff x="1095688" y="1874982"/>
              <a:chExt cx="7326799" cy="338554"/>
            </a:xfrm>
          </p:grpSpPr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F2B7947C-9355-493D-A733-D2B8AE63BDBD}"/>
                  </a:ext>
                </a:extLst>
              </p:cNvPr>
              <p:cNvSpPr txBox="1"/>
              <p:nvPr/>
            </p:nvSpPr>
            <p:spPr>
              <a:xfrm>
                <a:off x="1095688" y="18749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Name :</a:t>
                </a:r>
              </a:p>
            </p:txBody>
          </p:sp>
          <p:cxnSp>
            <p:nvCxnSpPr>
              <p:cNvPr id="135" name="직선 연결선 134">
                <a:extLst>
                  <a:ext uri="{FF2B5EF4-FFF2-40B4-BE49-F238E27FC236}">
                    <a16:creationId xmlns:a16="http://schemas.microsoft.com/office/drawing/2014/main" id="{E8ABA82C-DE6A-4673-97AC-AF7CFD9FF0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449" y="2162655"/>
                <a:ext cx="4782695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0E5B1D26-A6DE-4CCA-9D76-A51A457A9E48}"/>
                </a:ext>
              </a:extLst>
            </p:cNvPr>
            <p:cNvGrpSpPr/>
            <p:nvPr/>
          </p:nvGrpSpPr>
          <p:grpSpPr>
            <a:xfrm>
              <a:off x="7362924" y="1427025"/>
              <a:ext cx="2574271" cy="307777"/>
              <a:chOff x="1444540" y="1913049"/>
              <a:chExt cx="7326799" cy="338554"/>
            </a:xfrm>
          </p:grpSpPr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4E2320DD-7283-4C8C-87D5-7B67A5DB939E}"/>
                  </a:ext>
                </a:extLst>
              </p:cNvPr>
              <p:cNvSpPr txBox="1"/>
              <p:nvPr/>
            </p:nvSpPr>
            <p:spPr>
              <a:xfrm>
                <a:off x="1444540" y="1913049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Date :</a:t>
                </a:r>
              </a:p>
            </p:txBody>
          </p:sp>
          <p:cxnSp>
            <p:nvCxnSpPr>
              <p:cNvPr id="133" name="직선 연결선 132">
                <a:extLst>
                  <a:ext uri="{FF2B5EF4-FFF2-40B4-BE49-F238E27FC236}">
                    <a16:creationId xmlns:a16="http://schemas.microsoft.com/office/drawing/2014/main" id="{26DB0264-9DAF-45A3-A020-CDED14C31B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449" y="2175474"/>
                <a:ext cx="4782695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6" name="그룹 135">
            <a:extLst>
              <a:ext uri="{FF2B5EF4-FFF2-40B4-BE49-F238E27FC236}">
                <a16:creationId xmlns:a16="http://schemas.microsoft.com/office/drawing/2014/main" id="{55F72302-0621-4256-B0B4-27DDF9C19E1E}"/>
              </a:ext>
            </a:extLst>
          </p:cNvPr>
          <p:cNvGrpSpPr/>
          <p:nvPr/>
        </p:nvGrpSpPr>
        <p:grpSpPr>
          <a:xfrm>
            <a:off x="5986995" y="1892103"/>
            <a:ext cx="2840849" cy="435918"/>
            <a:chOff x="6900777" y="1801899"/>
            <a:chExt cx="2840849" cy="435918"/>
          </a:xfrm>
        </p:grpSpPr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7E65B2B-73E0-43C8-BCD3-6C9E20D495C9}"/>
                </a:ext>
              </a:extLst>
            </p:cNvPr>
            <p:cNvSpPr txBox="1"/>
            <p:nvPr/>
          </p:nvSpPr>
          <p:spPr>
            <a:xfrm>
              <a:off x="6900777" y="1801899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Rating :</a:t>
              </a:r>
            </a:p>
          </p:txBody>
        </p:sp>
        <p:pic>
          <p:nvPicPr>
            <p:cNvPr id="138" name="그림 137">
              <a:extLst>
                <a:ext uri="{FF2B5EF4-FFF2-40B4-BE49-F238E27FC236}">
                  <a16:creationId xmlns:a16="http://schemas.microsoft.com/office/drawing/2014/main" id="{AD98525C-A9AD-48C1-A00D-5A45BA1DC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895" b="89474" l="6250" r="96591">
                          <a14:foregroundMark x1="6818" y1="55263" x2="6818" y2="78947"/>
                          <a14:foregroundMark x1="31818" y1="65789" x2="30682" y2="63158"/>
                          <a14:foregroundMark x1="50568" y1="65789" x2="54545" y2="76316"/>
                          <a14:foregroundMark x1="71023" y1="73684" x2="72727" y2="73684"/>
                          <a14:foregroundMark x1="92045" y1="65789" x2="91477" y2="76316"/>
                          <a14:foregroundMark x1="94318" y1="44737" x2="96591" y2="421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65226" y="1875867"/>
              <a:ext cx="1676400" cy="361950"/>
            </a:xfrm>
            <a:prstGeom prst="rect">
              <a:avLst/>
            </a:prstGeom>
          </p:spPr>
        </p:pic>
      </p:grpSp>
      <p:grpSp>
        <p:nvGrpSpPr>
          <p:cNvPr id="139" name="그룹 138">
            <a:extLst>
              <a:ext uri="{FF2B5EF4-FFF2-40B4-BE49-F238E27FC236}">
                <a16:creationId xmlns:a16="http://schemas.microsoft.com/office/drawing/2014/main" id="{589811C8-3F35-4B61-9230-8BF116FD94E7}"/>
              </a:ext>
            </a:extLst>
          </p:cNvPr>
          <p:cNvGrpSpPr/>
          <p:nvPr/>
        </p:nvGrpSpPr>
        <p:grpSpPr>
          <a:xfrm>
            <a:off x="5673080" y="4844045"/>
            <a:ext cx="3539455" cy="1288861"/>
            <a:chOff x="6736315" y="2491770"/>
            <a:chExt cx="3539455" cy="1288861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B286FFB3-1D1A-4013-B851-2A5BC25DE3EC}"/>
                </a:ext>
              </a:extLst>
            </p:cNvPr>
            <p:cNvSpPr txBox="1"/>
            <p:nvPr/>
          </p:nvSpPr>
          <p:spPr>
            <a:xfrm>
              <a:off x="6736315" y="2491770"/>
              <a:ext cx="3539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/>
                <a:t>Write a phrase you like from the book.</a:t>
              </a:r>
              <a:endParaRPr lang="en-US" altLang="ko-KR" sz="1400" dirty="0"/>
            </a:p>
          </p:txBody>
        </p:sp>
        <p:cxnSp>
          <p:nvCxnSpPr>
            <p:cNvPr id="141" name="직선 연결선 140">
              <a:extLst>
                <a:ext uri="{FF2B5EF4-FFF2-40B4-BE49-F238E27FC236}">
                  <a16:creationId xmlns:a16="http://schemas.microsoft.com/office/drawing/2014/main" id="{D906F59E-7525-450A-97C1-714595AB9A61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276575"/>
              <a:ext cx="322417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직선 연결선 141">
              <a:extLst>
                <a:ext uri="{FF2B5EF4-FFF2-40B4-BE49-F238E27FC236}">
                  <a16:creationId xmlns:a16="http://schemas.microsoft.com/office/drawing/2014/main" id="{12E8C27A-DABC-4C13-BD8A-7708894BA791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780631"/>
              <a:ext cx="322417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1244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모서리가 둥근 직사각형 102"/>
          <p:cNvSpPr/>
          <p:nvPr/>
        </p:nvSpPr>
        <p:spPr>
          <a:xfrm>
            <a:off x="172957" y="470484"/>
            <a:ext cx="9550364" cy="621724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26053" y="80829"/>
            <a:ext cx="3614688" cy="423344"/>
          </a:xfrm>
          <a:prstGeom prst="rect">
            <a:avLst/>
          </a:prstGeom>
          <a:noFill/>
        </p:spPr>
        <p:txBody>
          <a:bodyPr wrap="none" lIns="83969" tIns="41985" rIns="83969" bIns="41985" rtlCol="0">
            <a:spAutoFit/>
          </a:bodyPr>
          <a:lstStyle/>
          <a:p>
            <a:r>
              <a:rPr lang="en-US" altLang="ko-KR" sz="2200" b="1" dirty="0">
                <a:solidFill>
                  <a:schemeClr val="bg1"/>
                </a:solidFill>
              </a:rPr>
              <a:t>Sounds Great 2</a:t>
            </a:r>
            <a:r>
              <a:rPr lang="en-US" altLang="ko-KR" sz="2200" b="1" baseline="30000" dirty="0">
                <a:solidFill>
                  <a:schemeClr val="bg1"/>
                </a:solidFill>
              </a:rPr>
              <a:t>nd</a:t>
            </a:r>
            <a:r>
              <a:rPr lang="en-US" altLang="ko-KR" sz="2200" b="1" dirty="0">
                <a:solidFill>
                  <a:schemeClr val="bg1"/>
                </a:solidFill>
              </a:rPr>
              <a:t> Edition 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719949" y="231806"/>
            <a:ext cx="2047307" cy="238678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r>
              <a:rPr lang="ko-KR" altLang="en-US" sz="1000" b="1" dirty="0">
                <a:solidFill>
                  <a:schemeClr val="bg1"/>
                </a:solidFill>
              </a:rPr>
              <a:t>ⓒ </a:t>
            </a:r>
            <a:r>
              <a:rPr lang="en-US" altLang="ko-KR" sz="1000" b="1" dirty="0">
                <a:solidFill>
                  <a:schemeClr val="bg1"/>
                </a:solidFill>
              </a:rPr>
              <a:t>2020 Compass Publishing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E14A3F-3C12-4FF4-B2AE-917AFC533F17}"/>
              </a:ext>
            </a:extLst>
          </p:cNvPr>
          <p:cNvSpPr txBox="1"/>
          <p:nvPr/>
        </p:nvSpPr>
        <p:spPr>
          <a:xfrm>
            <a:off x="801000" y="2477445"/>
            <a:ext cx="4981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Draw a picture you like from the book.</a:t>
            </a:r>
            <a:endParaRPr lang="en-US" altLang="ko-KR" sz="1400" dirty="0"/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F9DCF31B-D1A9-4EAA-BBBB-09C6215EC178}"/>
              </a:ext>
            </a:extLst>
          </p:cNvPr>
          <p:cNvGrpSpPr/>
          <p:nvPr/>
        </p:nvGrpSpPr>
        <p:grpSpPr>
          <a:xfrm>
            <a:off x="810196" y="1883150"/>
            <a:ext cx="5238567" cy="307777"/>
            <a:chOff x="7240355" y="999963"/>
            <a:chExt cx="5238567" cy="307777"/>
          </a:xfrm>
        </p:grpSpPr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8B069319-F94C-4B46-9701-BF08185A9E43}"/>
                </a:ext>
              </a:extLst>
            </p:cNvPr>
            <p:cNvGrpSpPr/>
            <p:nvPr/>
          </p:nvGrpSpPr>
          <p:grpSpPr>
            <a:xfrm>
              <a:off x="7240355" y="999963"/>
              <a:ext cx="2574271" cy="307777"/>
              <a:chOff x="1095688" y="1874982"/>
              <a:chExt cx="7326799" cy="338554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43EC38D-1982-469A-A074-12F08BEC523C}"/>
                  </a:ext>
                </a:extLst>
              </p:cNvPr>
              <p:cNvSpPr txBox="1"/>
              <p:nvPr/>
            </p:nvSpPr>
            <p:spPr>
              <a:xfrm>
                <a:off x="1095688" y="18749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Name :</a:t>
                </a:r>
              </a:p>
            </p:txBody>
          </p:sp>
          <p:cxnSp>
            <p:nvCxnSpPr>
              <p:cNvPr id="50" name="직선 연결선 49">
                <a:extLst>
                  <a:ext uri="{FF2B5EF4-FFF2-40B4-BE49-F238E27FC236}">
                    <a16:creationId xmlns:a16="http://schemas.microsoft.com/office/drawing/2014/main" id="{703A2D35-7BD6-412F-9D20-D35458B589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449" y="2162655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EA1269B1-D8AA-42EA-9469-F04FB9AB466E}"/>
                </a:ext>
              </a:extLst>
            </p:cNvPr>
            <p:cNvGrpSpPr/>
            <p:nvPr/>
          </p:nvGrpSpPr>
          <p:grpSpPr>
            <a:xfrm>
              <a:off x="9904651" y="999963"/>
              <a:ext cx="2574271" cy="307777"/>
              <a:chOff x="8678713" y="1443282"/>
              <a:chExt cx="7326799" cy="338554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C8C24AE-C007-404A-BBBE-8847A85A2B3B}"/>
                  </a:ext>
                </a:extLst>
              </p:cNvPr>
              <p:cNvSpPr txBox="1"/>
              <p:nvPr/>
            </p:nvSpPr>
            <p:spPr>
              <a:xfrm>
                <a:off x="8678713" y="14432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Date :</a:t>
                </a:r>
              </a:p>
            </p:txBody>
          </p:sp>
          <p:cxnSp>
            <p:nvCxnSpPr>
              <p:cNvPr id="48" name="직선 연결선 47">
                <a:extLst>
                  <a:ext uri="{FF2B5EF4-FFF2-40B4-BE49-F238E27FC236}">
                    <a16:creationId xmlns:a16="http://schemas.microsoft.com/office/drawing/2014/main" id="{29F038E9-BBF4-45EE-B01F-DAD5916440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84084" y="1765071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CE95BE75-C1D1-4F6B-A132-DC04462357D1}"/>
              </a:ext>
            </a:extLst>
          </p:cNvPr>
          <p:cNvGrpSpPr/>
          <p:nvPr/>
        </p:nvGrpSpPr>
        <p:grpSpPr>
          <a:xfrm>
            <a:off x="6299524" y="879676"/>
            <a:ext cx="2840849" cy="435918"/>
            <a:chOff x="6900777" y="1801899"/>
            <a:chExt cx="2840849" cy="43591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7F5A7F7-ED68-4F6F-8A6C-89BB58572D14}"/>
                </a:ext>
              </a:extLst>
            </p:cNvPr>
            <p:cNvSpPr txBox="1"/>
            <p:nvPr/>
          </p:nvSpPr>
          <p:spPr>
            <a:xfrm>
              <a:off x="6900777" y="1801899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Rating :</a:t>
              </a:r>
            </a:p>
          </p:txBody>
        </p:sp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9D101453-1A72-416A-B936-4363090F5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95" b="89474" l="6250" r="96591">
                          <a14:foregroundMark x1="6818" y1="55263" x2="6818" y2="78947"/>
                          <a14:foregroundMark x1="31818" y1="65789" x2="30682" y2="63158"/>
                          <a14:foregroundMark x1="50568" y1="65789" x2="54545" y2="76316"/>
                          <a14:foregroundMark x1="71023" y1="73684" x2="72727" y2="73684"/>
                          <a14:foregroundMark x1="92045" y1="65789" x2="91477" y2="76316"/>
                          <a14:foregroundMark x1="94318" y1="44737" x2="96591" y2="421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65226" y="1875867"/>
              <a:ext cx="1676400" cy="361950"/>
            </a:xfrm>
            <a:prstGeom prst="rect">
              <a:avLst/>
            </a:prstGeom>
          </p:spPr>
        </p:pic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376E854E-F9C6-4133-8F72-ED9ED46273DD}"/>
              </a:ext>
            </a:extLst>
          </p:cNvPr>
          <p:cNvGrpSpPr/>
          <p:nvPr/>
        </p:nvGrpSpPr>
        <p:grpSpPr>
          <a:xfrm>
            <a:off x="5901124" y="2445378"/>
            <a:ext cx="3539455" cy="1288861"/>
            <a:chOff x="6736315" y="2491770"/>
            <a:chExt cx="3539455" cy="128886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658C19D-731E-4018-8252-520A4D66CDD3}"/>
                </a:ext>
              </a:extLst>
            </p:cNvPr>
            <p:cNvSpPr txBox="1"/>
            <p:nvPr/>
          </p:nvSpPr>
          <p:spPr>
            <a:xfrm>
              <a:off x="6736315" y="2491770"/>
              <a:ext cx="3539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/>
                <a:t>Write a phrase you like from the book.</a:t>
              </a:r>
              <a:endParaRPr lang="en-US" altLang="ko-KR" sz="1400" dirty="0"/>
            </a:p>
          </p:txBody>
        </p: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DDA4F4F5-1E57-4425-BDA5-E7258E750433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276575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D8014428-F92C-4320-8F5C-156EC3F8FED3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780631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1" name="그림 60">
            <a:extLst>
              <a:ext uri="{FF2B5EF4-FFF2-40B4-BE49-F238E27FC236}">
                <a16:creationId xmlns:a16="http://schemas.microsoft.com/office/drawing/2014/main" id="{A7BBAF00-7659-475F-8798-1640B75DF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200" y="693245"/>
            <a:ext cx="3499949" cy="89278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5F8EA51-3D90-4185-9AD0-CF61F81760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78" b="96406" l="9331" r="93486">
                        <a14:foregroundMark x1="89613" y1="80745" x2="95951" y2="86650"/>
                        <a14:foregroundMark x1="95951" y1="86650" x2="95775" y2="93838"/>
                        <a14:foregroundMark x1="95775" y1="93838" x2="89261" y2="98973"/>
                        <a14:foregroundMark x1="89261" y1="98973" x2="80634" y2="96021"/>
                        <a14:foregroundMark x1="80634" y1="96021" x2="87676" y2="91271"/>
                        <a14:foregroundMark x1="87676" y1="91271" x2="88380" y2="83440"/>
                        <a14:foregroundMark x1="88380" y1="83440" x2="90669" y2="81001"/>
                        <a14:foregroundMark x1="50000" y1="89345" x2="44014" y2="95635"/>
                        <a14:foregroundMark x1="44014" y1="95635" x2="54401" y2="96534"/>
                        <a14:foregroundMark x1="54401" y1="96534" x2="50880" y2="90372"/>
                        <a14:foregroundMark x1="92958" y1="84724" x2="95599" y2="91656"/>
                        <a14:foregroundMark x1="95599" y1="91656" x2="93310" y2="84852"/>
                        <a14:foregroundMark x1="93310" y1="84852" x2="93486" y2="84852"/>
                        <a14:foregroundMark x1="34155" y1="19127" x2="28521" y2="13350"/>
                        <a14:foregroundMark x1="28521" y1="13350" x2="28345" y2="6162"/>
                        <a14:foregroundMark x1="28345" y1="6162" x2="47183" y2="2696"/>
                        <a14:foregroundMark x1="47183" y1="2696" x2="56162" y2="4878"/>
                        <a14:foregroundMark x1="56162" y1="4878" x2="58979" y2="11810"/>
                        <a14:foregroundMark x1="58979" y1="11810" x2="32923" y2="19512"/>
                        <a14:foregroundMark x1="13028" y1="78562" x2="12852" y2="78819"/>
                        <a14:foregroundMark x1="26056" y1="77279" x2="26761" y2="76765"/>
                        <a14:foregroundMark x1="13028" y1="78562" x2="13028" y2="78306"/>
                        <a14:foregroundMark x1="25880" y1="76893" x2="25704" y2="76893"/>
                        <a14:foregroundMark x1="13556" y1="77920" x2="13028" y2="85109"/>
                        <a14:foregroundMark x1="13028" y1="85109" x2="13908" y2="786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561" y="470484"/>
            <a:ext cx="1004027" cy="137700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FBE7B22-2B27-4516-A7CE-C6A0053793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74" b="93176" l="9524" r="94709">
                        <a14:foregroundMark x1="75926" y1="34121" x2="86772" y2="41470"/>
                        <a14:foregroundMark x1="86772" y1="41470" x2="93915" y2="53281"/>
                        <a14:foregroundMark x1="93915" y1="53281" x2="94709" y2="66667"/>
                        <a14:foregroundMark x1="94709" y1="66667" x2="86243" y2="77953"/>
                        <a14:foregroundMark x1="86243" y1="77953" x2="88624" y2="48556"/>
                        <a14:foregroundMark x1="88624" y1="48556" x2="79630" y2="38845"/>
                        <a14:foregroundMark x1="79630" y1="38845" x2="78050" y2="35398"/>
                        <a14:foregroundMark x1="39943" y1="87842" x2="40481" y2="88210"/>
                        <a14:foregroundMark x1="62714" y1="93756" x2="65873" y2="93176"/>
                        <a14:foregroundMark x1="62614" y1="90635" x2="54762" y2="84514"/>
                        <a14:foregroundMark x1="65873" y1="93176" x2="63953" y2="91679"/>
                        <a14:foregroundMark x1="54762" y1="84514" x2="41799" y2="86352"/>
                        <a14:foregroundMark x1="41799" y1="86352" x2="39640" y2="87909"/>
                        <a14:backgroundMark x1="73545" y1="27559" x2="86508" y2="35433"/>
                        <a14:backgroundMark x1="86508" y1="35433" x2="76984" y2="25197"/>
                        <a14:backgroundMark x1="76984" y1="25197" x2="72751" y2="28346"/>
                        <a14:backgroundMark x1="37302" y1="95538" x2="24074" y2="88714"/>
                        <a14:backgroundMark x1="24074" y1="88714" x2="37831" y2="90814"/>
                        <a14:backgroundMark x1="37831" y1="90814" x2="30952" y2="95013"/>
                        <a14:backgroundMark x1="35979" y1="91076" x2="49206" y2="95801"/>
                        <a14:backgroundMark x1="49206" y1="95801" x2="62434" y2="94226"/>
                        <a14:backgroundMark x1="62434" y1="94226" x2="46561" y2="98163"/>
                        <a14:backgroundMark x1="46561" y1="98163" x2="34921" y2="91601"/>
                        <a14:backgroundMark x1="34921" y1="91601" x2="33333" y2="902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3063" y="5367532"/>
            <a:ext cx="1309980" cy="132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4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모서리가 둥근 직사각형 102"/>
          <p:cNvSpPr/>
          <p:nvPr/>
        </p:nvSpPr>
        <p:spPr>
          <a:xfrm>
            <a:off x="172957" y="470484"/>
            <a:ext cx="9550364" cy="621724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26053" y="80829"/>
            <a:ext cx="3614688" cy="423344"/>
          </a:xfrm>
          <a:prstGeom prst="rect">
            <a:avLst/>
          </a:prstGeom>
          <a:noFill/>
        </p:spPr>
        <p:txBody>
          <a:bodyPr wrap="none" lIns="83969" tIns="41985" rIns="83969" bIns="41985" rtlCol="0">
            <a:spAutoFit/>
          </a:bodyPr>
          <a:lstStyle/>
          <a:p>
            <a:r>
              <a:rPr lang="en-US" altLang="ko-KR" sz="2200" b="1" dirty="0">
                <a:solidFill>
                  <a:schemeClr val="bg1"/>
                </a:solidFill>
              </a:rPr>
              <a:t>Sounds Great 2</a:t>
            </a:r>
            <a:r>
              <a:rPr lang="en-US" altLang="ko-KR" sz="2200" b="1" baseline="30000" dirty="0">
                <a:solidFill>
                  <a:schemeClr val="bg1"/>
                </a:solidFill>
              </a:rPr>
              <a:t>nd</a:t>
            </a:r>
            <a:r>
              <a:rPr lang="en-US" altLang="ko-KR" sz="2200" b="1" dirty="0">
                <a:solidFill>
                  <a:schemeClr val="bg1"/>
                </a:solidFill>
              </a:rPr>
              <a:t> Edition 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719949" y="231806"/>
            <a:ext cx="2047307" cy="238678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r>
              <a:rPr lang="ko-KR" altLang="en-US" sz="1000" b="1" dirty="0">
                <a:solidFill>
                  <a:schemeClr val="bg1"/>
                </a:solidFill>
              </a:rPr>
              <a:t>ⓒ </a:t>
            </a:r>
            <a:r>
              <a:rPr lang="en-US" altLang="ko-KR" sz="1000" b="1" dirty="0">
                <a:solidFill>
                  <a:schemeClr val="bg1"/>
                </a:solidFill>
              </a:rPr>
              <a:t>2020 Compass Publishing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E14A3F-3C12-4FF4-B2AE-917AFC533F17}"/>
              </a:ext>
            </a:extLst>
          </p:cNvPr>
          <p:cNvSpPr txBox="1"/>
          <p:nvPr/>
        </p:nvSpPr>
        <p:spPr>
          <a:xfrm>
            <a:off x="801000" y="2477445"/>
            <a:ext cx="4981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Draw a picture you like from the book.</a:t>
            </a:r>
            <a:endParaRPr lang="en-US" altLang="ko-KR" sz="1400" dirty="0"/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F9DCF31B-D1A9-4EAA-BBBB-09C6215EC178}"/>
              </a:ext>
            </a:extLst>
          </p:cNvPr>
          <p:cNvGrpSpPr/>
          <p:nvPr/>
        </p:nvGrpSpPr>
        <p:grpSpPr>
          <a:xfrm>
            <a:off x="810196" y="1883150"/>
            <a:ext cx="5238567" cy="307777"/>
            <a:chOff x="7240355" y="999963"/>
            <a:chExt cx="5238567" cy="307777"/>
          </a:xfrm>
        </p:grpSpPr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8B069319-F94C-4B46-9701-BF08185A9E43}"/>
                </a:ext>
              </a:extLst>
            </p:cNvPr>
            <p:cNvGrpSpPr/>
            <p:nvPr/>
          </p:nvGrpSpPr>
          <p:grpSpPr>
            <a:xfrm>
              <a:off x="7240355" y="999963"/>
              <a:ext cx="2574271" cy="307777"/>
              <a:chOff x="1095688" y="1874982"/>
              <a:chExt cx="7326799" cy="338554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43EC38D-1982-469A-A074-12F08BEC523C}"/>
                  </a:ext>
                </a:extLst>
              </p:cNvPr>
              <p:cNvSpPr txBox="1"/>
              <p:nvPr/>
            </p:nvSpPr>
            <p:spPr>
              <a:xfrm>
                <a:off x="1095688" y="18749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Name :</a:t>
                </a:r>
              </a:p>
            </p:txBody>
          </p:sp>
          <p:cxnSp>
            <p:nvCxnSpPr>
              <p:cNvPr id="50" name="직선 연결선 49">
                <a:extLst>
                  <a:ext uri="{FF2B5EF4-FFF2-40B4-BE49-F238E27FC236}">
                    <a16:creationId xmlns:a16="http://schemas.microsoft.com/office/drawing/2014/main" id="{703A2D35-7BD6-412F-9D20-D35458B589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449" y="2162655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EA1269B1-D8AA-42EA-9469-F04FB9AB466E}"/>
                </a:ext>
              </a:extLst>
            </p:cNvPr>
            <p:cNvGrpSpPr/>
            <p:nvPr/>
          </p:nvGrpSpPr>
          <p:grpSpPr>
            <a:xfrm>
              <a:off x="9904651" y="999963"/>
              <a:ext cx="2574271" cy="307777"/>
              <a:chOff x="8678713" y="1443282"/>
              <a:chExt cx="7326799" cy="338554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C8C24AE-C007-404A-BBBE-8847A85A2B3B}"/>
                  </a:ext>
                </a:extLst>
              </p:cNvPr>
              <p:cNvSpPr txBox="1"/>
              <p:nvPr/>
            </p:nvSpPr>
            <p:spPr>
              <a:xfrm>
                <a:off x="8678713" y="14432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Date :</a:t>
                </a:r>
              </a:p>
            </p:txBody>
          </p:sp>
          <p:cxnSp>
            <p:nvCxnSpPr>
              <p:cNvPr id="48" name="직선 연결선 47">
                <a:extLst>
                  <a:ext uri="{FF2B5EF4-FFF2-40B4-BE49-F238E27FC236}">
                    <a16:creationId xmlns:a16="http://schemas.microsoft.com/office/drawing/2014/main" id="{29F038E9-BBF4-45EE-B01F-DAD5916440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84084" y="1765071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CE95BE75-C1D1-4F6B-A132-DC04462357D1}"/>
              </a:ext>
            </a:extLst>
          </p:cNvPr>
          <p:cNvGrpSpPr/>
          <p:nvPr/>
        </p:nvGrpSpPr>
        <p:grpSpPr>
          <a:xfrm>
            <a:off x="6299524" y="879676"/>
            <a:ext cx="2840849" cy="435918"/>
            <a:chOff x="6900777" y="1801899"/>
            <a:chExt cx="2840849" cy="43591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7F5A7F7-ED68-4F6F-8A6C-89BB58572D14}"/>
                </a:ext>
              </a:extLst>
            </p:cNvPr>
            <p:cNvSpPr txBox="1"/>
            <p:nvPr/>
          </p:nvSpPr>
          <p:spPr>
            <a:xfrm>
              <a:off x="6900777" y="1801899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Rating :</a:t>
              </a:r>
            </a:p>
          </p:txBody>
        </p:sp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9D101453-1A72-416A-B936-4363090F5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95" b="89474" l="6250" r="96591">
                          <a14:foregroundMark x1="6818" y1="55263" x2="6818" y2="78947"/>
                          <a14:foregroundMark x1="31818" y1="65789" x2="30682" y2="63158"/>
                          <a14:foregroundMark x1="50568" y1="65789" x2="54545" y2="76316"/>
                          <a14:foregroundMark x1="71023" y1="73684" x2="72727" y2="73684"/>
                          <a14:foregroundMark x1="92045" y1="65789" x2="91477" y2="76316"/>
                          <a14:foregroundMark x1="94318" y1="44737" x2="96591" y2="421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65226" y="1875867"/>
              <a:ext cx="1676400" cy="361950"/>
            </a:xfrm>
            <a:prstGeom prst="rect">
              <a:avLst/>
            </a:prstGeom>
          </p:spPr>
        </p:pic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376E854E-F9C6-4133-8F72-ED9ED46273DD}"/>
              </a:ext>
            </a:extLst>
          </p:cNvPr>
          <p:cNvGrpSpPr/>
          <p:nvPr/>
        </p:nvGrpSpPr>
        <p:grpSpPr>
          <a:xfrm>
            <a:off x="5901124" y="2445378"/>
            <a:ext cx="3539455" cy="1288861"/>
            <a:chOff x="6736315" y="2491770"/>
            <a:chExt cx="3539455" cy="128886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658C19D-731E-4018-8252-520A4D66CDD3}"/>
                </a:ext>
              </a:extLst>
            </p:cNvPr>
            <p:cNvSpPr txBox="1"/>
            <p:nvPr/>
          </p:nvSpPr>
          <p:spPr>
            <a:xfrm>
              <a:off x="6736315" y="2491770"/>
              <a:ext cx="3539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/>
                <a:t>Write a phrase you like from the book.</a:t>
              </a:r>
              <a:endParaRPr lang="en-US" altLang="ko-KR" sz="1400" dirty="0"/>
            </a:p>
          </p:txBody>
        </p: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DDA4F4F5-1E57-4425-BDA5-E7258E750433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276575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D8014428-F92C-4320-8F5C-156EC3F8FED3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780631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5" name="그림 24">
            <a:extLst>
              <a:ext uri="{FF2B5EF4-FFF2-40B4-BE49-F238E27FC236}">
                <a16:creationId xmlns:a16="http://schemas.microsoft.com/office/drawing/2014/main" id="{512BFE72-60DF-450B-A615-AB5DD43B1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277" y="683515"/>
            <a:ext cx="3594399" cy="95409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672B56D-7E60-4B46-8FB5-E80B822329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39" b="97510" l="9967" r="91030">
                        <a14:foregroundMark x1="51163" y1="24330" x2="37874" y2="18391"/>
                        <a14:foregroundMark x1="37874" y1="18391" x2="42193" y2="8429"/>
                        <a14:foregroundMark x1="42193" y1="8429" x2="58804" y2="5939"/>
                        <a14:foregroundMark x1="58804" y1="5939" x2="75083" y2="9387"/>
                        <a14:foregroundMark x1="75083" y1="9387" x2="67774" y2="18199"/>
                        <a14:foregroundMark x1="67774" y1="18199" x2="52159" y2="22222"/>
                        <a14:foregroundMark x1="52159" y1="22222" x2="49502" y2="23563"/>
                        <a14:foregroundMark x1="50498" y1="9387" x2="66113" y2="5939"/>
                        <a14:foregroundMark x1="66113" y1="5939" x2="52492" y2="8621"/>
                        <a14:foregroundMark x1="86711" y1="51341" x2="87043" y2="51724"/>
                        <a14:foregroundMark x1="83721" y1="52299" x2="85714" y2="51724"/>
                        <a14:foregroundMark x1="85714" y1="50383" x2="85714" y2="51724"/>
                        <a14:foregroundMark x1="87043" y1="51149" x2="87708" y2="51533"/>
                        <a14:foregroundMark x1="87375" y1="52874" x2="86379" y2="51724"/>
                        <a14:foregroundMark x1="85714" y1="53065" x2="84053" y2="53831"/>
                        <a14:foregroundMark x1="86379" y1="55556" x2="87043" y2="53448"/>
                        <a14:foregroundMark x1="69103" y1="89272" x2="78405" y2="97510"/>
                        <a14:foregroundMark x1="78405" y1="97510" x2="70764" y2="88314"/>
                        <a14:foregroundMark x1="70764" y1="88314" x2="68439" y2="88506"/>
                        <a14:foregroundMark x1="86379" y1="49808" x2="84385" y2="49808"/>
                        <a14:foregroundMark x1="88040" y1="51724" x2="88040" y2="51341"/>
                        <a14:foregroundMark x1="86379" y1="55556" x2="86047" y2="56130"/>
                        <a14:foregroundMark x1="91030" y1="54215" x2="88372" y2="545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8941" y="1311028"/>
            <a:ext cx="662864" cy="114955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E00A10E-D3BB-42A0-BC62-AB563D50F2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87" b="91453" l="7539" r="90466">
                        <a14:foregroundMark x1="10421" y1="31339" x2="7539" y2="61254"/>
                        <a14:foregroundMark x1="7539" y1="61254" x2="12195" y2="46724"/>
                        <a14:foregroundMark x1="12195" y1="46724" x2="11086" y2="33618"/>
                        <a14:foregroundMark x1="22838" y1="11681" x2="23060" y2="12251"/>
                        <a14:foregroundMark x1="24390" y1="13390" x2="22616" y2="13960"/>
                        <a14:foregroundMark x1="23060" y1="13390" x2="23060" y2="13960"/>
                        <a14:foregroundMark x1="25277" y1="9687" x2="23060" y2="11681"/>
                        <a14:foregroundMark x1="52550" y1="37607" x2="53437" y2="38746"/>
                        <a14:foregroundMark x1="50998" y1="60969" x2="51441" y2="61254"/>
                        <a14:foregroundMark x1="50998" y1="82051" x2="48559" y2="66667"/>
                        <a14:foregroundMark x1="48559" y1="66667" x2="50776" y2="79487"/>
                        <a14:foregroundMark x1="70288" y1="69801" x2="67406" y2="55840"/>
                        <a14:foregroundMark x1="67406" y1="55840" x2="68514" y2="69516"/>
                        <a14:foregroundMark x1="71175" y1="90313" x2="69845" y2="91453"/>
                        <a14:foregroundMark x1="90466" y1="88319" x2="88692" y2="87749"/>
                        <a14:foregroundMark x1="68514" y1="63818" x2="68293" y2="62963"/>
                        <a14:foregroundMark x1="68958" y1="61538" x2="68958" y2="62963"/>
                        <a14:foregroundMark x1="69401" y1="62393" x2="68514" y2="63818"/>
                        <a14:foregroundMark x1="54545" y1="61538" x2="50333" y2="48148"/>
                        <a14:foregroundMark x1="50333" y1="48148" x2="54102" y2="60114"/>
                        <a14:foregroundMark x1="54989" y1="57265" x2="54324" y2="56980"/>
                        <a14:backgroundMark x1="64080" y1="26496" x2="48780" y2="23647"/>
                        <a14:backgroundMark x1="48780" y1="23647" x2="38359" y2="17664"/>
                        <a14:backgroundMark x1="38359" y1="17664" x2="45676" y2="3989"/>
                        <a14:backgroundMark x1="45676" y1="3989" x2="59202" y2="570"/>
                        <a14:backgroundMark x1="59202" y1="570" x2="75388" y2="1425"/>
                        <a14:backgroundMark x1="75388" y1="1425" x2="76275" y2="16809"/>
                        <a14:backgroundMark x1="76275" y1="16809" x2="66075" y2="27066"/>
                        <a14:backgroundMark x1="66075" y1="27066" x2="62084" y2="27920"/>
                        <a14:backgroundMark x1="51220" y1="84615" x2="50333" y2="84330"/>
                        <a14:backgroundMark x1="70732" y1="71510" x2="72062" y2="72080"/>
                        <a14:backgroundMark x1="69845" y1="73504" x2="69845" y2="74644"/>
                        <a14:backgroundMark x1="70510" y1="72365" x2="70067" y2="726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834" y="456345"/>
            <a:ext cx="1712414" cy="133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9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모서리가 둥근 직사각형 102">
            <a:extLst>
              <a:ext uri="{FF2B5EF4-FFF2-40B4-BE49-F238E27FC236}">
                <a16:creationId xmlns:a16="http://schemas.microsoft.com/office/drawing/2014/main" id="{81252017-8A8E-421D-B111-2921C5CB209E}"/>
              </a:ext>
            </a:extLst>
          </p:cNvPr>
          <p:cNvSpPr/>
          <p:nvPr/>
        </p:nvSpPr>
        <p:spPr>
          <a:xfrm>
            <a:off x="172957" y="470484"/>
            <a:ext cx="9550364" cy="621724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26053" y="80829"/>
            <a:ext cx="3614688" cy="423344"/>
          </a:xfrm>
          <a:prstGeom prst="rect">
            <a:avLst/>
          </a:prstGeom>
          <a:noFill/>
        </p:spPr>
        <p:txBody>
          <a:bodyPr wrap="none" lIns="83969" tIns="41985" rIns="83969" bIns="41985" rtlCol="0">
            <a:spAutoFit/>
          </a:bodyPr>
          <a:lstStyle/>
          <a:p>
            <a:r>
              <a:rPr lang="en-US" altLang="ko-KR" sz="2200" b="1" dirty="0">
                <a:solidFill>
                  <a:schemeClr val="bg1"/>
                </a:solidFill>
              </a:rPr>
              <a:t>Sounds Great 2</a:t>
            </a:r>
            <a:r>
              <a:rPr lang="en-US" altLang="ko-KR" sz="2200" b="1" baseline="30000" dirty="0">
                <a:solidFill>
                  <a:schemeClr val="bg1"/>
                </a:solidFill>
              </a:rPr>
              <a:t>nd</a:t>
            </a:r>
            <a:r>
              <a:rPr lang="en-US" altLang="ko-KR" sz="2200" b="1" dirty="0">
                <a:solidFill>
                  <a:schemeClr val="bg1"/>
                </a:solidFill>
              </a:rPr>
              <a:t> Edition 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719949" y="231806"/>
            <a:ext cx="2047307" cy="238678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r>
              <a:rPr lang="ko-KR" altLang="en-US" sz="1000" b="1" dirty="0">
                <a:solidFill>
                  <a:schemeClr val="bg1"/>
                </a:solidFill>
              </a:rPr>
              <a:t>ⓒ </a:t>
            </a:r>
            <a:r>
              <a:rPr lang="en-US" altLang="ko-KR" sz="1000" b="1" dirty="0">
                <a:solidFill>
                  <a:schemeClr val="bg1"/>
                </a:solidFill>
              </a:rPr>
              <a:t>2020 Compass Publishing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E14A3F-3C12-4FF4-B2AE-917AFC533F17}"/>
              </a:ext>
            </a:extLst>
          </p:cNvPr>
          <p:cNvSpPr txBox="1"/>
          <p:nvPr/>
        </p:nvSpPr>
        <p:spPr>
          <a:xfrm>
            <a:off x="801000" y="2477445"/>
            <a:ext cx="4981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Draw a picture you like from the book.</a:t>
            </a:r>
            <a:endParaRPr lang="en-US" altLang="ko-KR" sz="1400" dirty="0"/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F9DCF31B-D1A9-4EAA-BBBB-09C6215EC178}"/>
              </a:ext>
            </a:extLst>
          </p:cNvPr>
          <p:cNvGrpSpPr/>
          <p:nvPr/>
        </p:nvGrpSpPr>
        <p:grpSpPr>
          <a:xfrm>
            <a:off x="810196" y="1883150"/>
            <a:ext cx="5238567" cy="307777"/>
            <a:chOff x="7240355" y="999963"/>
            <a:chExt cx="5238567" cy="307777"/>
          </a:xfrm>
        </p:grpSpPr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8B069319-F94C-4B46-9701-BF08185A9E43}"/>
                </a:ext>
              </a:extLst>
            </p:cNvPr>
            <p:cNvGrpSpPr/>
            <p:nvPr/>
          </p:nvGrpSpPr>
          <p:grpSpPr>
            <a:xfrm>
              <a:off x="7240355" y="999963"/>
              <a:ext cx="2574271" cy="307777"/>
              <a:chOff x="1095688" y="1874982"/>
              <a:chExt cx="7326799" cy="338554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43EC38D-1982-469A-A074-12F08BEC523C}"/>
                  </a:ext>
                </a:extLst>
              </p:cNvPr>
              <p:cNvSpPr txBox="1"/>
              <p:nvPr/>
            </p:nvSpPr>
            <p:spPr>
              <a:xfrm>
                <a:off x="1095688" y="18749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Name :</a:t>
                </a:r>
              </a:p>
            </p:txBody>
          </p:sp>
          <p:cxnSp>
            <p:nvCxnSpPr>
              <p:cNvPr id="50" name="직선 연결선 49">
                <a:extLst>
                  <a:ext uri="{FF2B5EF4-FFF2-40B4-BE49-F238E27FC236}">
                    <a16:creationId xmlns:a16="http://schemas.microsoft.com/office/drawing/2014/main" id="{703A2D35-7BD6-412F-9D20-D35458B589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449" y="2162655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EA1269B1-D8AA-42EA-9469-F04FB9AB466E}"/>
                </a:ext>
              </a:extLst>
            </p:cNvPr>
            <p:cNvGrpSpPr/>
            <p:nvPr/>
          </p:nvGrpSpPr>
          <p:grpSpPr>
            <a:xfrm>
              <a:off x="9904651" y="999963"/>
              <a:ext cx="2574271" cy="307777"/>
              <a:chOff x="8678713" y="1443282"/>
              <a:chExt cx="7326799" cy="338554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C8C24AE-C007-404A-BBBE-8847A85A2B3B}"/>
                  </a:ext>
                </a:extLst>
              </p:cNvPr>
              <p:cNvSpPr txBox="1"/>
              <p:nvPr/>
            </p:nvSpPr>
            <p:spPr>
              <a:xfrm>
                <a:off x="8678713" y="14432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Date :</a:t>
                </a:r>
              </a:p>
            </p:txBody>
          </p:sp>
          <p:cxnSp>
            <p:nvCxnSpPr>
              <p:cNvPr id="48" name="직선 연결선 47">
                <a:extLst>
                  <a:ext uri="{FF2B5EF4-FFF2-40B4-BE49-F238E27FC236}">
                    <a16:creationId xmlns:a16="http://schemas.microsoft.com/office/drawing/2014/main" id="{29F038E9-BBF4-45EE-B01F-DAD5916440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84084" y="1765071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CE95BE75-C1D1-4F6B-A132-DC04462357D1}"/>
              </a:ext>
            </a:extLst>
          </p:cNvPr>
          <p:cNvGrpSpPr/>
          <p:nvPr/>
        </p:nvGrpSpPr>
        <p:grpSpPr>
          <a:xfrm>
            <a:off x="6299524" y="879676"/>
            <a:ext cx="2840849" cy="435918"/>
            <a:chOff x="6900777" y="1801899"/>
            <a:chExt cx="2840849" cy="43591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7F5A7F7-ED68-4F6F-8A6C-89BB58572D14}"/>
                </a:ext>
              </a:extLst>
            </p:cNvPr>
            <p:cNvSpPr txBox="1"/>
            <p:nvPr/>
          </p:nvSpPr>
          <p:spPr>
            <a:xfrm>
              <a:off x="6900777" y="1801899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Rating :</a:t>
              </a:r>
            </a:p>
          </p:txBody>
        </p:sp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9D101453-1A72-416A-B936-4363090F5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95" b="89474" l="6250" r="96591">
                          <a14:foregroundMark x1="6818" y1="55263" x2="6818" y2="78947"/>
                          <a14:foregroundMark x1="31818" y1="65789" x2="30682" y2="63158"/>
                          <a14:foregroundMark x1="50568" y1="65789" x2="54545" y2="76316"/>
                          <a14:foregroundMark x1="71023" y1="73684" x2="72727" y2="73684"/>
                          <a14:foregroundMark x1="92045" y1="65789" x2="91477" y2="76316"/>
                          <a14:foregroundMark x1="94318" y1="44737" x2="96591" y2="421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65226" y="1875867"/>
              <a:ext cx="1676400" cy="361950"/>
            </a:xfrm>
            <a:prstGeom prst="rect">
              <a:avLst/>
            </a:prstGeom>
          </p:spPr>
        </p:pic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376E854E-F9C6-4133-8F72-ED9ED46273DD}"/>
              </a:ext>
            </a:extLst>
          </p:cNvPr>
          <p:cNvGrpSpPr/>
          <p:nvPr/>
        </p:nvGrpSpPr>
        <p:grpSpPr>
          <a:xfrm>
            <a:off x="5901124" y="2445378"/>
            <a:ext cx="3539455" cy="1288861"/>
            <a:chOff x="6736315" y="2491770"/>
            <a:chExt cx="3539455" cy="128886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658C19D-731E-4018-8252-520A4D66CDD3}"/>
                </a:ext>
              </a:extLst>
            </p:cNvPr>
            <p:cNvSpPr txBox="1"/>
            <p:nvPr/>
          </p:nvSpPr>
          <p:spPr>
            <a:xfrm>
              <a:off x="6736315" y="2491770"/>
              <a:ext cx="3539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/>
                <a:t>Write a phrase you like from the book.</a:t>
              </a:r>
              <a:endParaRPr lang="en-US" altLang="ko-KR" sz="1400" dirty="0"/>
            </a:p>
          </p:txBody>
        </p: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DDA4F4F5-1E57-4425-BDA5-E7258E750433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276575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D8014428-F92C-4320-8F5C-156EC3F8FED3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780631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그림 25">
            <a:extLst>
              <a:ext uri="{FF2B5EF4-FFF2-40B4-BE49-F238E27FC236}">
                <a16:creationId xmlns:a16="http://schemas.microsoft.com/office/drawing/2014/main" id="{D94AAE13-83D4-4E3E-BF9F-68295F7A7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073" y="654386"/>
            <a:ext cx="3719787" cy="100186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696D81E-E615-4E58-AF31-A189E6E823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99" b="95362" l="9705" r="89451">
                        <a14:foregroundMark x1="42616" y1="11304" x2="42194" y2="11304"/>
                        <a14:foregroundMark x1="40084" y1="3188" x2="47679" y2="11884"/>
                        <a14:foregroundMark x1="35021" y1="86667" x2="52743" y2="95362"/>
                        <a14:foregroundMark x1="52743" y1="95362" x2="34599" y2="88696"/>
                        <a14:foregroundMark x1="83544" y1="50725" x2="85654" y2="504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087" y="399066"/>
            <a:ext cx="918801" cy="133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51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모서리가 둥근 직사각형 102"/>
          <p:cNvSpPr/>
          <p:nvPr/>
        </p:nvSpPr>
        <p:spPr>
          <a:xfrm>
            <a:off x="172957" y="470484"/>
            <a:ext cx="9550364" cy="621724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26053" y="80829"/>
            <a:ext cx="3614688" cy="423344"/>
          </a:xfrm>
          <a:prstGeom prst="rect">
            <a:avLst/>
          </a:prstGeom>
          <a:noFill/>
        </p:spPr>
        <p:txBody>
          <a:bodyPr wrap="none" lIns="83969" tIns="41985" rIns="83969" bIns="41985" rtlCol="0">
            <a:spAutoFit/>
          </a:bodyPr>
          <a:lstStyle/>
          <a:p>
            <a:r>
              <a:rPr lang="en-US" altLang="ko-KR" sz="2200" b="1" dirty="0">
                <a:solidFill>
                  <a:schemeClr val="bg1"/>
                </a:solidFill>
              </a:rPr>
              <a:t>Sounds Great 2</a:t>
            </a:r>
            <a:r>
              <a:rPr lang="en-US" altLang="ko-KR" sz="2200" b="1" baseline="30000" dirty="0">
                <a:solidFill>
                  <a:schemeClr val="bg1"/>
                </a:solidFill>
              </a:rPr>
              <a:t>nd</a:t>
            </a:r>
            <a:r>
              <a:rPr lang="en-US" altLang="ko-KR" sz="2200" b="1" dirty="0">
                <a:solidFill>
                  <a:schemeClr val="bg1"/>
                </a:solidFill>
              </a:rPr>
              <a:t> Edition 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719949" y="231806"/>
            <a:ext cx="2047307" cy="238678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r>
              <a:rPr lang="ko-KR" altLang="en-US" sz="1000" b="1" dirty="0">
                <a:solidFill>
                  <a:schemeClr val="bg1"/>
                </a:solidFill>
              </a:rPr>
              <a:t>ⓒ </a:t>
            </a:r>
            <a:r>
              <a:rPr lang="en-US" altLang="ko-KR" sz="1000" b="1" dirty="0">
                <a:solidFill>
                  <a:schemeClr val="bg1"/>
                </a:solidFill>
              </a:rPr>
              <a:t>2020 Compass Publishing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E14A3F-3C12-4FF4-B2AE-917AFC533F17}"/>
              </a:ext>
            </a:extLst>
          </p:cNvPr>
          <p:cNvSpPr txBox="1"/>
          <p:nvPr/>
        </p:nvSpPr>
        <p:spPr>
          <a:xfrm>
            <a:off x="801000" y="2477445"/>
            <a:ext cx="4981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Draw a picture you like from the book.</a:t>
            </a:r>
            <a:endParaRPr lang="en-US" altLang="ko-KR" sz="1400" dirty="0"/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F9DCF31B-D1A9-4EAA-BBBB-09C6215EC178}"/>
              </a:ext>
            </a:extLst>
          </p:cNvPr>
          <p:cNvGrpSpPr/>
          <p:nvPr/>
        </p:nvGrpSpPr>
        <p:grpSpPr>
          <a:xfrm>
            <a:off x="810196" y="1883150"/>
            <a:ext cx="5238567" cy="307777"/>
            <a:chOff x="7240355" y="999963"/>
            <a:chExt cx="5238567" cy="307777"/>
          </a:xfrm>
        </p:grpSpPr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8B069319-F94C-4B46-9701-BF08185A9E43}"/>
                </a:ext>
              </a:extLst>
            </p:cNvPr>
            <p:cNvGrpSpPr/>
            <p:nvPr/>
          </p:nvGrpSpPr>
          <p:grpSpPr>
            <a:xfrm>
              <a:off x="7240355" y="999963"/>
              <a:ext cx="2574271" cy="307777"/>
              <a:chOff x="1095688" y="1874982"/>
              <a:chExt cx="7326799" cy="338554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43EC38D-1982-469A-A074-12F08BEC523C}"/>
                  </a:ext>
                </a:extLst>
              </p:cNvPr>
              <p:cNvSpPr txBox="1"/>
              <p:nvPr/>
            </p:nvSpPr>
            <p:spPr>
              <a:xfrm>
                <a:off x="1095688" y="18749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Name :</a:t>
                </a:r>
              </a:p>
            </p:txBody>
          </p:sp>
          <p:cxnSp>
            <p:nvCxnSpPr>
              <p:cNvPr id="50" name="직선 연결선 49">
                <a:extLst>
                  <a:ext uri="{FF2B5EF4-FFF2-40B4-BE49-F238E27FC236}">
                    <a16:creationId xmlns:a16="http://schemas.microsoft.com/office/drawing/2014/main" id="{703A2D35-7BD6-412F-9D20-D35458B589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449" y="2162655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EA1269B1-D8AA-42EA-9469-F04FB9AB466E}"/>
                </a:ext>
              </a:extLst>
            </p:cNvPr>
            <p:cNvGrpSpPr/>
            <p:nvPr/>
          </p:nvGrpSpPr>
          <p:grpSpPr>
            <a:xfrm>
              <a:off x="9904651" y="999963"/>
              <a:ext cx="2574271" cy="307777"/>
              <a:chOff x="8678713" y="1443282"/>
              <a:chExt cx="7326799" cy="338554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C8C24AE-C007-404A-BBBE-8847A85A2B3B}"/>
                  </a:ext>
                </a:extLst>
              </p:cNvPr>
              <p:cNvSpPr txBox="1"/>
              <p:nvPr/>
            </p:nvSpPr>
            <p:spPr>
              <a:xfrm>
                <a:off x="8678713" y="14432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Date :</a:t>
                </a:r>
              </a:p>
            </p:txBody>
          </p:sp>
          <p:cxnSp>
            <p:nvCxnSpPr>
              <p:cNvPr id="48" name="직선 연결선 47">
                <a:extLst>
                  <a:ext uri="{FF2B5EF4-FFF2-40B4-BE49-F238E27FC236}">
                    <a16:creationId xmlns:a16="http://schemas.microsoft.com/office/drawing/2014/main" id="{29F038E9-BBF4-45EE-B01F-DAD5916440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84084" y="1765071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CE95BE75-C1D1-4F6B-A132-DC04462357D1}"/>
              </a:ext>
            </a:extLst>
          </p:cNvPr>
          <p:cNvGrpSpPr/>
          <p:nvPr/>
        </p:nvGrpSpPr>
        <p:grpSpPr>
          <a:xfrm>
            <a:off x="6299524" y="879676"/>
            <a:ext cx="2840849" cy="435918"/>
            <a:chOff x="6900777" y="1801899"/>
            <a:chExt cx="2840849" cy="43591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7F5A7F7-ED68-4F6F-8A6C-89BB58572D14}"/>
                </a:ext>
              </a:extLst>
            </p:cNvPr>
            <p:cNvSpPr txBox="1"/>
            <p:nvPr/>
          </p:nvSpPr>
          <p:spPr>
            <a:xfrm>
              <a:off x="6900777" y="1801899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Rating :</a:t>
              </a:r>
            </a:p>
          </p:txBody>
        </p:sp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9D101453-1A72-416A-B936-4363090F5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95" b="89474" l="6250" r="96591">
                          <a14:foregroundMark x1="6818" y1="55263" x2="6818" y2="78947"/>
                          <a14:foregroundMark x1="31818" y1="65789" x2="30682" y2="63158"/>
                          <a14:foregroundMark x1="50568" y1="65789" x2="54545" y2="76316"/>
                          <a14:foregroundMark x1="71023" y1="73684" x2="72727" y2="73684"/>
                          <a14:foregroundMark x1="92045" y1="65789" x2="91477" y2="76316"/>
                          <a14:foregroundMark x1="94318" y1="44737" x2="96591" y2="421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65226" y="1875867"/>
              <a:ext cx="1676400" cy="361950"/>
            </a:xfrm>
            <a:prstGeom prst="rect">
              <a:avLst/>
            </a:prstGeom>
          </p:spPr>
        </p:pic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376E854E-F9C6-4133-8F72-ED9ED46273DD}"/>
              </a:ext>
            </a:extLst>
          </p:cNvPr>
          <p:cNvGrpSpPr/>
          <p:nvPr/>
        </p:nvGrpSpPr>
        <p:grpSpPr>
          <a:xfrm>
            <a:off x="5901124" y="2445378"/>
            <a:ext cx="3539455" cy="1288861"/>
            <a:chOff x="6736315" y="2491770"/>
            <a:chExt cx="3539455" cy="128886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658C19D-731E-4018-8252-520A4D66CDD3}"/>
                </a:ext>
              </a:extLst>
            </p:cNvPr>
            <p:cNvSpPr txBox="1"/>
            <p:nvPr/>
          </p:nvSpPr>
          <p:spPr>
            <a:xfrm>
              <a:off x="6736315" y="2491770"/>
              <a:ext cx="3539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/>
                <a:t>Write a phrase you like from the book.</a:t>
              </a:r>
              <a:endParaRPr lang="en-US" altLang="ko-KR" sz="1400" dirty="0"/>
            </a:p>
          </p:txBody>
        </p: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DDA4F4F5-1E57-4425-BDA5-E7258E750433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276575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D8014428-F92C-4320-8F5C-156EC3F8FED3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780631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38C42955-D090-4C1D-97D0-1283580A3E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060" y="871114"/>
            <a:ext cx="3404445" cy="63587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C322828-7E62-4F8D-9111-3E6A308655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7" b="95484" l="4023" r="91667">
                        <a14:foregroundMark x1="10632" y1="27097" x2="4310" y2="33978"/>
                        <a14:foregroundMark x1="4310" y1="33978" x2="11782" y2="41075"/>
                        <a14:foregroundMark x1="11782" y1="41075" x2="20402" y2="35484"/>
                        <a14:foregroundMark x1="20402" y1="35484" x2="14655" y2="27527"/>
                        <a14:foregroundMark x1="14655" y1="27527" x2="10345" y2="27527"/>
                        <a14:foregroundMark x1="19540" y1="19355" x2="18103" y2="10753"/>
                        <a14:foregroundMark x1="18103" y1="10753" x2="22126" y2="18710"/>
                        <a14:foregroundMark x1="22126" y1="18710" x2="20690" y2="18065"/>
                        <a14:foregroundMark x1="32759" y1="16559" x2="35345" y2="8172"/>
                        <a14:foregroundMark x1="35345" y1="8172" x2="32471" y2="15269"/>
                        <a14:foregroundMark x1="86782" y1="43871" x2="94828" y2="50323"/>
                        <a14:foregroundMark x1="94828" y1="50323" x2="92241" y2="60215"/>
                        <a14:foregroundMark x1="92241" y1="60215" x2="87069" y2="52258"/>
                        <a14:foregroundMark x1="87069" y1="52258" x2="88218" y2="44086"/>
                        <a14:foregroundMark x1="76437" y1="88172" x2="75000" y2="89677"/>
                        <a14:foregroundMark x1="52874" y1="87097" x2="52874" y2="87312"/>
                        <a14:foregroundMark x1="77586" y1="88817" x2="75575" y2="89032"/>
                        <a14:foregroundMark x1="20690" y1="87957" x2="14080" y2="95484"/>
                        <a14:foregroundMark x1="14080" y1="95484" x2="25575" y2="95484"/>
                        <a14:foregroundMark x1="25575" y1="95484" x2="20977" y2="88172"/>
                        <a14:backgroundMark x1="44828" y1="3871" x2="43678" y2="12258"/>
                        <a14:backgroundMark x1="43678" y1="12258" x2="47126" y2="21075"/>
                        <a14:backgroundMark x1="47126" y1="21075" x2="66667" y2="31398"/>
                        <a14:backgroundMark x1="66667" y1="31398" x2="78736" y2="30323"/>
                        <a14:backgroundMark x1="78736" y1="30323" x2="89655" y2="26667"/>
                        <a14:backgroundMark x1="89655" y1="26667" x2="93966" y2="17419"/>
                        <a14:backgroundMark x1="93966" y1="17419" x2="89080" y2="6667"/>
                        <a14:backgroundMark x1="89080" y1="6667" x2="55460" y2="3011"/>
                        <a14:backgroundMark x1="55460" y1="3011" x2="44828" y2="5591"/>
                        <a14:backgroundMark x1="28448" y1="10108" x2="28448" y2="10323"/>
                        <a14:backgroundMark x1="27586" y1="10323" x2="27299" y2="11183"/>
                        <a14:backgroundMark x1="28161" y1="10538" x2="28161" y2="111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562" y="358708"/>
            <a:ext cx="1146237" cy="153160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265F64A-816F-48FC-AC94-48AF8074AB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91" b="97110" l="8115" r="93317">
                        <a14:foregroundMark x1="33890" y1="9682" x2="28878" y2="2457"/>
                        <a14:foregroundMark x1="28878" y1="2457" x2="53461" y2="6503"/>
                        <a14:foregroundMark x1="53461" y1="6503" x2="61120" y2="12405"/>
                        <a14:foregroundMark x1="60688" y1="12681" x2="48449" y2="14740"/>
                        <a14:foregroundMark x1="48449" y1="14740" x2="36993" y2="11416"/>
                        <a14:foregroundMark x1="36993" y1="11416" x2="33652" y2="9393"/>
                        <a14:foregroundMark x1="31981" y1="7803" x2="43914" y2="3902"/>
                        <a14:foregroundMark x1="43914" y1="3902" x2="55370" y2="6069"/>
                        <a14:foregroundMark x1="55370" y1="6069" x2="42243" y2="9682"/>
                        <a14:foregroundMark x1="42243" y1="9682" x2="31504" y2="6647"/>
                        <a14:foregroundMark x1="30788" y1="4335" x2="29356" y2="4191"/>
                        <a14:foregroundMark x1="41527" y1="4624" x2="41289" y2="4335"/>
                        <a14:foregroundMark x1="3189" y1="16864" x2="2148" y2="15896"/>
                        <a14:foregroundMark x1="6451" y1="16981" x2="13604" y2="18786"/>
                        <a14:foregroundMark x1="2148" y1="15896" x2="4318" y2="16444"/>
                        <a14:foregroundMark x1="13604" y1="18786" x2="10000" y2="20020"/>
                        <a14:foregroundMark x1="30788" y1="81503" x2="29117" y2="89162"/>
                        <a14:foregroundMark x1="29117" y1="89162" x2="21718" y2="95520"/>
                        <a14:foregroundMark x1="21718" y1="95520" x2="32697" y2="98699"/>
                        <a14:foregroundMark x1="32697" y1="98699" x2="40334" y2="92197"/>
                        <a14:foregroundMark x1="40334" y1="92197" x2="40095" y2="84538"/>
                        <a14:foregroundMark x1="40095" y1="84538" x2="28640" y2="81069"/>
                        <a14:foregroundMark x1="28640" y1="81069" x2="28162" y2="81214"/>
                        <a14:foregroundMark x1="55197" y1="89022" x2="55131" y2="90173"/>
                        <a14:foregroundMark x1="55609" y1="81792" x2="55248" y2="88121"/>
                        <a14:foregroundMark x1="55131" y1="90173" x2="59427" y2="96965"/>
                        <a14:foregroundMark x1="72127" y1="97230" x2="73270" y2="97254"/>
                        <a14:foregroundMark x1="59427" y1="96965" x2="61020" y2="96999"/>
                        <a14:foregroundMark x1="68393" y1="85088" x2="67303" y2="82370"/>
                        <a14:foregroundMark x1="72592" y1="95563" x2="68416" y2="85148"/>
                        <a14:foregroundMark x1="73270" y1="97254" x2="72917" y2="96374"/>
                        <a14:foregroundMark x1="67303" y1="82370" x2="56086" y2="82514"/>
                        <a14:foregroundMark x1="86158" y1="53179" x2="95943" y2="58526"/>
                        <a14:foregroundMark x1="95943" y1="58526" x2="93317" y2="51445"/>
                        <a14:foregroundMark x1="93317" y1="51445" x2="88067" y2="47688"/>
                        <a14:backgroundMark x1="1909" y1="17341" x2="8831" y2="23266"/>
                        <a14:backgroundMark x1="8831" y1="23266" x2="11456" y2="30780"/>
                        <a14:backgroundMark x1="11456" y1="30780" x2="3341" y2="25145"/>
                        <a14:backgroundMark x1="3341" y1="25145" x2="1909" y2="18353"/>
                        <a14:backgroundMark x1="22434" y1="16040" x2="18854" y2="23266"/>
                        <a14:backgroundMark x1="18854" y1="23266" x2="30549" y2="21821"/>
                        <a14:backgroundMark x1="30549" y1="21821" x2="22434" y2="16908"/>
                        <a14:backgroundMark x1="67542" y1="11850" x2="59189" y2="17197"/>
                        <a14:backgroundMark x1="59189" y1="17197" x2="63007" y2="24133"/>
                        <a14:backgroundMark x1="63007" y1="24133" x2="71122" y2="30058"/>
                        <a14:backgroundMark x1="71122" y1="30058" x2="84964" y2="32514"/>
                        <a14:backgroundMark x1="84964" y1="32514" x2="97852" y2="28468"/>
                        <a14:backgroundMark x1="97852" y1="28468" x2="99761" y2="19798"/>
                        <a14:backgroundMark x1="99761" y1="19798" x2="94033" y2="13006"/>
                        <a14:backgroundMark x1="94033" y1="13006" x2="82578" y2="10694"/>
                        <a14:backgroundMark x1="82578" y1="10694" x2="67780" y2="12139"/>
                        <a14:backgroundMark x1="54415" y1="96965" x2="56802" y2="99566"/>
                        <a14:backgroundMark x1="58950" y1="99277" x2="71838" y2="97543"/>
                        <a14:backgroundMark x1="71838" y1="97543" x2="58950" y2="99711"/>
                        <a14:backgroundMark x1="58950" y1="99711" x2="57279" y2="99711"/>
                        <a14:backgroundMark x1="57041" y1="97399" x2="54415" y2="97399"/>
                        <a14:backgroundMark x1="68735" y1="85549" x2="68735" y2="85260"/>
                        <a14:backgroundMark x1="68019" y1="85694" x2="68258" y2="85405"/>
                        <a14:backgroundMark x1="54177" y1="86994" x2="52745" y2="86850"/>
                        <a14:backgroundMark x1="19093" y1="23844" x2="18854" y2="23410"/>
                        <a14:backgroundMark x1="18138" y1="23555" x2="18377" y2="23699"/>
                        <a14:backgroundMark x1="21480" y1="22543" x2="21480" y2="22688"/>
                        <a14:backgroundMark x1="21241" y1="23266" x2="21957" y2="23121"/>
                        <a14:backgroundMark x1="18854" y1="22688" x2="20048" y2="21965"/>
                        <a14:backgroundMark x1="20764" y1="22977" x2="20764" y2="236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69143" y="5098279"/>
            <a:ext cx="976145" cy="161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01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170</Words>
  <Application>Microsoft Office PowerPoint</Application>
  <PresentationFormat>A4 용지(210x297mm)</PresentationFormat>
  <Paragraphs>42</Paragraphs>
  <Slides>5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user_</dc:creator>
  <cp:lastModifiedBy>user_</cp:lastModifiedBy>
  <cp:revision>60</cp:revision>
  <cp:lastPrinted>2020-08-19T02:23:32Z</cp:lastPrinted>
  <dcterms:created xsi:type="dcterms:W3CDTF">2020-07-20T02:16:39Z</dcterms:created>
  <dcterms:modified xsi:type="dcterms:W3CDTF">2021-03-25T09:15:03Z</dcterms:modified>
</cp:coreProperties>
</file>