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86" r:id="rId3"/>
    <p:sldId id="287" r:id="rId4"/>
    <p:sldId id="288" r:id="rId5"/>
    <p:sldId id="289" r:id="rId6"/>
  </p:sldIdLst>
  <p:sldSz cx="9906000" cy="6858000" type="A4"/>
  <p:notesSz cx="6797675" cy="9926638"/>
  <p:defaultTextStyle>
    <a:defPPr>
      <a:defRPr lang="ko-KR"/>
    </a:defPPr>
    <a:lvl1pPr marL="0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0" autoAdjust="0"/>
  </p:normalViewPr>
  <p:slideViewPr>
    <p:cSldViewPr>
      <p:cViewPr varScale="1">
        <p:scale>
          <a:sx n="91" d="100"/>
          <a:sy n="91" d="100"/>
        </p:scale>
        <p:origin x="78" y="468"/>
      </p:cViewPr>
      <p:guideLst>
        <p:guide orient="horz" pos="2382"/>
        <p:guide pos="3368"/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6CE0-B176-4207-856F-6EB5E0A858DD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4A79-AA80-4D46-9281-9C03701FF4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2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51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06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66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15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0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7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3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1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1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4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3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6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4774044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2021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822C61A-18BD-4EA3-8DC2-5BD199532478}"/>
              </a:ext>
            </a:extLst>
          </p:cNvPr>
          <p:cNvSpPr txBox="1"/>
          <p:nvPr/>
        </p:nvSpPr>
        <p:spPr>
          <a:xfrm>
            <a:off x="1674519" y="965360"/>
            <a:ext cx="292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MY BOOK REPORT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119" name="Picture 2">
            <a:extLst>
              <a:ext uri="{FF2B5EF4-FFF2-40B4-BE49-F238E27FC236}">
                <a16:creationId xmlns:a16="http://schemas.microsoft.com/office/drawing/2014/main" id="{A98ECCE4-3C97-47C6-9639-0416B734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67" y="910019"/>
            <a:ext cx="620118" cy="5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3E2ECF19-615E-4E71-BA4A-4CE70AAB7221}"/>
              </a:ext>
            </a:extLst>
          </p:cNvPr>
          <p:cNvGrpSpPr/>
          <p:nvPr/>
        </p:nvGrpSpPr>
        <p:grpSpPr>
          <a:xfrm>
            <a:off x="1094325" y="1809060"/>
            <a:ext cx="6738995" cy="400110"/>
            <a:chOff x="1088146" y="1836919"/>
            <a:chExt cx="7326799" cy="400110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3FA8E0A-070A-457B-8603-E50534516945}"/>
                </a:ext>
              </a:extLst>
            </p:cNvPr>
            <p:cNvSpPr txBox="1"/>
            <p:nvPr/>
          </p:nvSpPr>
          <p:spPr>
            <a:xfrm>
              <a:off x="1088146" y="1836919"/>
              <a:ext cx="7326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Title :</a:t>
              </a:r>
            </a:p>
          </p:txBody>
        </p: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40C5BDC0-E933-4D4A-AF09-767C64D9B3F2}"/>
                </a:ext>
              </a:extLst>
            </p:cNvPr>
            <p:cNvCxnSpPr>
              <a:cxnSpLocks/>
            </p:cNvCxnSpPr>
            <p:nvPr/>
          </p:nvCxnSpPr>
          <p:spPr>
            <a:xfrm>
              <a:off x="2125052" y="2237029"/>
              <a:ext cx="410610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46D5B00D-1FD1-42BC-85CE-DC66B9D50C75}"/>
              </a:ext>
            </a:extLst>
          </p:cNvPr>
          <p:cNvSpPr txBox="1"/>
          <p:nvPr/>
        </p:nvSpPr>
        <p:spPr>
          <a:xfrm>
            <a:off x="1102504" y="2550708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DD9D7C81-C986-4B81-9A8A-05F31C9BBBA8}"/>
              </a:ext>
            </a:extLst>
          </p:cNvPr>
          <p:cNvGrpSpPr/>
          <p:nvPr/>
        </p:nvGrpSpPr>
        <p:grpSpPr>
          <a:xfrm>
            <a:off x="6256122" y="919595"/>
            <a:ext cx="2696840" cy="734839"/>
            <a:chOff x="7240355" y="999963"/>
            <a:chExt cx="2696840" cy="734839"/>
          </a:xfrm>
        </p:grpSpPr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6256A2BC-A0EA-49B7-968C-1C1823069E69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DE49E12-3500-47B2-94E6-BCBEA6697BD6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144" name="직선 연결선 143">
                <a:extLst>
                  <a:ext uri="{FF2B5EF4-FFF2-40B4-BE49-F238E27FC236}">
                    <a16:creationId xmlns:a16="http://schemas.microsoft.com/office/drawing/2014/main" id="{4080B2CB-B539-49FA-AE39-F516292E2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그룹 139">
              <a:extLst>
                <a:ext uri="{FF2B5EF4-FFF2-40B4-BE49-F238E27FC236}">
                  <a16:creationId xmlns:a16="http://schemas.microsoft.com/office/drawing/2014/main" id="{880FC96D-B2EE-4B9D-9450-65E399515165}"/>
                </a:ext>
              </a:extLst>
            </p:cNvPr>
            <p:cNvGrpSpPr/>
            <p:nvPr/>
          </p:nvGrpSpPr>
          <p:grpSpPr>
            <a:xfrm>
              <a:off x="7362924" y="1427025"/>
              <a:ext cx="2574271" cy="307777"/>
              <a:chOff x="1444540" y="1913049"/>
              <a:chExt cx="7326799" cy="338554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B4737D5-C424-4E7D-90F5-528F1644EFC0}"/>
                  </a:ext>
                </a:extLst>
              </p:cNvPr>
              <p:cNvSpPr txBox="1"/>
              <p:nvPr/>
            </p:nvSpPr>
            <p:spPr>
              <a:xfrm>
                <a:off x="1444540" y="1913049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142" name="직선 연결선 141">
                <a:extLst>
                  <a:ext uri="{FF2B5EF4-FFF2-40B4-BE49-F238E27FC236}">
                    <a16:creationId xmlns:a16="http://schemas.microsoft.com/office/drawing/2014/main" id="{BF523555-7A8B-42A5-9414-55A19730D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75474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BE1AF72F-4CC4-4E52-83B4-21B99F00B32C}"/>
              </a:ext>
            </a:extLst>
          </p:cNvPr>
          <p:cNvGrpSpPr/>
          <p:nvPr/>
        </p:nvGrpSpPr>
        <p:grpSpPr>
          <a:xfrm>
            <a:off x="5986995" y="1892103"/>
            <a:ext cx="2840849" cy="435918"/>
            <a:chOff x="6900777" y="1801899"/>
            <a:chExt cx="2840849" cy="435918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69E897-F2D0-44D9-BB8B-74B4F616BB24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A11879B3-7C97-4F60-9661-72F37A1BB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741DA5F8-0AC4-4519-8983-31260F18BE06}"/>
              </a:ext>
            </a:extLst>
          </p:cNvPr>
          <p:cNvGrpSpPr/>
          <p:nvPr/>
        </p:nvGrpSpPr>
        <p:grpSpPr>
          <a:xfrm>
            <a:off x="5673080" y="4844045"/>
            <a:ext cx="3539455" cy="1288861"/>
            <a:chOff x="6736315" y="2491770"/>
            <a:chExt cx="3539455" cy="1288861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AA190F4-54EA-4C55-9BE6-E16D7783BDBD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150" name="직선 연결선 149">
              <a:extLst>
                <a:ext uri="{FF2B5EF4-FFF2-40B4-BE49-F238E27FC236}">
                  <a16:creationId xmlns:a16="http://schemas.microsoft.com/office/drawing/2014/main" id="{18AA57C9-5A86-49C8-B928-51ACC9BCD4DC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직선 연결선 150">
              <a:extLst>
                <a:ext uri="{FF2B5EF4-FFF2-40B4-BE49-F238E27FC236}">
                  <a16:creationId xmlns:a16="http://schemas.microsoft.com/office/drawing/2014/main" id="{A9867473-35FF-4B96-B5D1-B95318E01BC4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24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4774044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2021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72A50C-41E8-4200-B5B3-FF666D6571AC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42F3730-44E3-4F07-8508-6328281BB27C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0DECA7F4-4B82-4B32-862A-70D06FF666F2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2BF530-F7A3-452D-A9D9-B38F1D5390D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469F4014-1A00-4A2B-BEB5-73C264004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F20573F-6CB5-4F6F-ADC3-B37649EF21D2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9A239E1-F404-4958-931F-46B03DBBDEFA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B7F64B5F-6F12-44B3-B34D-78D442F39C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E9CC7DDC-05DF-451D-A475-58F1A085ED1A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096544B-ABC6-432B-B372-82493757C675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33D3BEE4-E267-4D07-869F-39D41213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4B0FD2ED-F7C9-449A-8460-409F49923535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4572AE8-5F91-490F-AF3D-D9A562D8F562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0845E0D8-7D75-45FE-A381-3007888E1591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D741E2FF-98CB-4DCC-B141-C402148D19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9" name="그림 78">
            <a:extLst>
              <a:ext uri="{FF2B5EF4-FFF2-40B4-BE49-F238E27FC236}">
                <a16:creationId xmlns:a16="http://schemas.microsoft.com/office/drawing/2014/main" id="{9F69A428-4661-450F-801C-A636F8BC6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041" y="747521"/>
            <a:ext cx="3663000" cy="7646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A54BCFD-3DDC-4E59-A778-5E827CACC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9478" l="3585" r="93774">
                        <a14:foregroundMark x1="41321" y1="29043" x2="41887" y2="28870"/>
                        <a14:foregroundMark x1="46226" y1="13391" x2="46792" y2="4696"/>
                        <a14:foregroundMark x1="46792" y1="4696" x2="53208" y2="11304"/>
                        <a14:foregroundMark x1="53208" y1="11304" x2="46038" y2="14087"/>
                        <a14:foregroundMark x1="46226" y1="4000" x2="47358" y2="4696"/>
                        <a14:foregroundMark x1="50755" y1="27652" x2="51321" y2="28174"/>
                        <a14:foregroundMark x1="41887" y1="29043" x2="43208" y2="28870"/>
                        <a14:foregroundMark x1="46604" y1="36696" x2="41887" y2="31478"/>
                        <a14:foregroundMark x1="44717" y1="30783" x2="47736" y2="36348"/>
                        <a14:foregroundMark x1="54906" y1="27478" x2="47736" y2="21217"/>
                        <a14:foregroundMark x1="47736" y1="21217" x2="53396" y2="27826"/>
                        <a14:foregroundMark x1="41698" y1="29217" x2="38302" y2="20870"/>
                        <a14:foregroundMark x1="38302" y1="20870" x2="41698" y2="29043"/>
                        <a14:foregroundMark x1="41698" y1="29043" x2="41887" y2="29043"/>
                        <a14:foregroundMark x1="20189" y1="56174" x2="20755" y2="58435"/>
                        <a14:foregroundMark x1="13396" y1="58435" x2="14340" y2="58783"/>
                        <a14:foregroundMark x1="20189" y1="56696" x2="20189" y2="57739"/>
                        <a14:foregroundMark x1="11698" y1="60696" x2="15283" y2="61043"/>
                        <a14:foregroundMark x1="8113" y1="57217" x2="5660" y2="48522"/>
                        <a14:foregroundMark x1="5660" y1="48522" x2="14906" y2="46261"/>
                        <a14:foregroundMark x1="14906" y1="46261" x2="12453" y2="55130"/>
                        <a14:foregroundMark x1="12453" y1="55130" x2="7547" y2="56348"/>
                        <a14:foregroundMark x1="19811" y1="56522" x2="19623" y2="48174"/>
                        <a14:foregroundMark x1="4151" y1="47304" x2="4528" y2="47652"/>
                        <a14:foregroundMark x1="3774" y1="48348" x2="3585" y2="47652"/>
                        <a14:foregroundMark x1="17736" y1="92348" x2="14528" y2="83478"/>
                        <a14:foregroundMark x1="14528" y1="83478" x2="19623" y2="90783"/>
                        <a14:foregroundMark x1="19623" y1="90783" x2="16981" y2="92348"/>
                        <a14:foregroundMark x1="83774" y1="82261" x2="79623" y2="74435"/>
                        <a14:foregroundMark x1="79623" y1="74435" x2="83019" y2="66087"/>
                        <a14:foregroundMark x1="83019" y1="66087" x2="92453" y2="68348"/>
                        <a14:foregroundMark x1="92453" y1="68348" x2="93774" y2="77565"/>
                        <a14:foregroundMark x1="93774" y1="77565" x2="85283" y2="83130"/>
                        <a14:foregroundMark x1="85283" y1="83130" x2="83962" y2="83130"/>
                        <a14:foregroundMark x1="76038" y1="91652" x2="75660" y2="92696"/>
                        <a14:foregroundMark x1="77736" y1="93739" x2="82075" y2="85391"/>
                        <a14:foregroundMark x1="82075" y1="85391" x2="77547" y2="93565"/>
                        <a14:foregroundMark x1="77547" y1="93565" x2="77358" y2="93565"/>
                        <a14:foregroundMark x1="70755" y1="98957" x2="70189" y2="99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8757" y="5003642"/>
            <a:ext cx="1660447" cy="18014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AE077A-193B-4567-9811-EEA4284ABD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7" b="94667" l="1468" r="97248">
                        <a14:foregroundMark x1="17615" y1="80800" x2="8073" y2="70133"/>
                        <a14:foregroundMark x1="8073" y1="70133" x2="3670" y2="57867"/>
                        <a14:foregroundMark x1="2527" y1="48071" x2="2472" y2="47596"/>
                        <a14:foregroundMark x1="3670" y1="57867" x2="3420" y2="55726"/>
                        <a14:foregroundMark x1="16958" y1="12715" x2="27706" y2="5067"/>
                        <a14:foregroundMark x1="27706" y1="5067" x2="37798" y2="1333"/>
                        <a14:foregroundMark x1="57249" y1="12588" x2="57615" y2="12800"/>
                        <a14:foregroundMark x1="37798" y1="1333" x2="45897" y2="6019"/>
                        <a14:foregroundMark x1="57615" y1="12800" x2="61835" y2="25600"/>
                        <a14:foregroundMark x1="61835" y1="25600" x2="61651" y2="43467"/>
                        <a14:foregroundMark x1="61651" y1="43467" x2="56881" y2="60000"/>
                        <a14:foregroundMark x1="56881" y1="60000" x2="50275" y2="69333"/>
                        <a14:foregroundMark x1="50275" y1="69333" x2="20000" y2="80000"/>
                        <a14:foregroundMark x1="20000" y1="80000" x2="18899" y2="79733"/>
                        <a14:foregroundMark x1="26972" y1="73067" x2="18716" y2="54400"/>
                        <a14:foregroundMark x1="18716" y1="54400" x2="24037" y2="38133"/>
                        <a14:foregroundMark x1="24037" y1="38133" x2="33761" y2="39733"/>
                        <a14:foregroundMark x1="33761" y1="39733" x2="39083" y2="55200"/>
                        <a14:foregroundMark x1="39083" y1="55200" x2="33028" y2="68000"/>
                        <a14:foregroundMark x1="33028" y1="68000" x2="28991" y2="70400"/>
                        <a14:foregroundMark x1="15780" y1="63733" x2="13211" y2="47467"/>
                        <a14:foregroundMark x1="13211" y1="47467" x2="22385" y2="54133"/>
                        <a14:foregroundMark x1="22385" y1="54133" x2="17798" y2="60267"/>
                        <a14:foregroundMark x1="46606" y1="46133" x2="36514" y2="32267"/>
                        <a14:foregroundMark x1="36514" y1="32267" x2="43853" y2="20800"/>
                        <a14:foregroundMark x1="43853" y1="20800" x2="49174" y2="36000"/>
                        <a14:foregroundMark x1="49174" y1="36000" x2="44404" y2="46400"/>
                        <a14:foregroundMark x1="33394" y1="64000" x2="26239" y2="55200"/>
                        <a14:foregroundMark x1="26239" y1="55200" x2="35780" y2="53867"/>
                        <a14:foregroundMark x1="35780" y1="53867" x2="32294" y2="65333"/>
                        <a14:foregroundMark x1="17431" y1="55733" x2="17798" y2="41867"/>
                        <a14:foregroundMark x1="17798" y1="41867" x2="18899" y2="53333"/>
                        <a14:foregroundMark x1="46055" y1="46400" x2="42752" y2="29867"/>
                        <a14:foregroundMark x1="42752" y1="29867" x2="45872" y2="40800"/>
                        <a14:foregroundMark x1="53211" y1="20000" x2="60308" y2="13624"/>
                        <a14:foregroundMark x1="90503" y1="21029" x2="91560" y2="21867"/>
                        <a14:foregroundMark x1="96536" y1="56785" x2="97982" y2="66933"/>
                        <a14:foregroundMark x1="94174" y1="40206" x2="94252" y2="40754"/>
                        <a14:foregroundMark x1="91560" y1="21867" x2="92286" y2="26959"/>
                        <a14:foregroundMark x1="97982" y1="66933" x2="91743" y2="79200"/>
                        <a14:foregroundMark x1="91743" y1="79200" x2="81651" y2="84533"/>
                        <a14:foregroundMark x1="81651" y1="84533" x2="80661" y2="84484"/>
                        <a14:foregroundMark x1="53060" y1="92896" x2="42752" y2="94667"/>
                        <a14:foregroundMark x1="42752" y1="94667" x2="34128" y2="85067"/>
                        <a14:foregroundMark x1="34128" y1="85067" x2="32477" y2="77333"/>
                        <a14:foregroundMark x1="15596" y1="64800" x2="5872" y2="61333"/>
                        <a14:foregroundMark x1="5872" y1="61333" x2="3490" y2="55192"/>
                        <a14:foregroundMark x1="17321" y1="11100" x2="21468" y2="8533"/>
                        <a14:foregroundMark x1="7670" y1="17074" x2="9159" y2="16152"/>
                        <a14:foregroundMark x1="21468" y1="8533" x2="40550" y2="4533"/>
                        <a14:foregroundMark x1="40550" y1="4533" x2="44587" y2="22667"/>
                        <a14:foregroundMark x1="44587" y1="22667" x2="33578" y2="51733"/>
                        <a14:foregroundMark x1="33578" y1="51733" x2="25872" y2="60267"/>
                        <a14:foregroundMark x1="25872" y1="60267" x2="15780" y2="62933"/>
                        <a14:foregroundMark x1="68807" y1="58400" x2="76514" y2="38400"/>
                        <a14:foregroundMark x1="76514" y1="38400" x2="84954" y2="26933"/>
                        <a14:foregroundMark x1="89915" y1="27692" x2="92241" y2="28048"/>
                        <a14:foregroundMark x1="84954" y1="26933" x2="89003" y2="27553"/>
                        <a14:foregroundMark x1="96612" y1="56917" x2="97248" y2="72000"/>
                        <a14:foregroundMark x1="97248" y1="72000" x2="82385" y2="81600"/>
                        <a14:foregroundMark x1="72682" y1="82213" x2="71977" y2="82258"/>
                        <a14:foregroundMark x1="82385" y1="81600" x2="81618" y2="81649"/>
                        <a14:foregroundMark x1="69249" y1="81016" x2="65138" y2="69067"/>
                        <a14:foregroundMark x1="65138" y1="69067" x2="68807" y2="59467"/>
                        <a14:foregroundMark x1="83303" y1="26667" x2="84037" y2="26133"/>
                        <a14:foregroundMark x1="85505" y1="28000" x2="83486" y2="26133"/>
                        <a14:foregroundMark x1="87706" y1="25867" x2="86055" y2="28000"/>
                        <a14:foregroundMark x1="88440" y1="24533" x2="86239" y2="27733"/>
                        <a14:foregroundMark x1="87339" y1="26400" x2="88257" y2="26400"/>
                        <a14:foregroundMark x1="88440" y1="22400" x2="87523" y2="23200"/>
                        <a14:foregroundMark x1="89908" y1="24000" x2="88257" y2="23200"/>
                        <a14:foregroundMark x1="88440" y1="20800" x2="88624" y2="21600"/>
                        <a14:foregroundMark x1="86789" y1="25067" x2="86055" y2="26133"/>
                        <a14:foregroundMark x1="87523" y1="22400" x2="85872" y2="23200"/>
                        <a14:foregroundMark x1="89541" y1="22133" x2="88807" y2="22933"/>
                        <a14:foregroundMark x1="90826" y1="22400" x2="90275" y2="21867"/>
                        <a14:foregroundMark x1="89541" y1="23467" x2="89358" y2="23200"/>
                        <a14:foregroundMark x1="86422" y1="22667" x2="87890" y2="22667"/>
                        <a14:foregroundMark x1="87890" y1="22133" x2="86972" y2="21333"/>
                        <a14:foregroundMark x1="88257" y1="20533" x2="88624" y2="20000"/>
                        <a14:foregroundMark x1="88257" y1="20533" x2="88440" y2="20533"/>
                        <a14:foregroundMark x1="89174" y1="20533" x2="88807" y2="21067"/>
                        <a14:foregroundMark x1="89725" y1="21067" x2="88624" y2="20800"/>
                        <a14:foregroundMark x1="87706" y1="20800" x2="85321" y2="23467"/>
                        <a14:backgroundMark x1="6239" y1="33333" x2="367" y2="18133"/>
                        <a14:backgroundMark x1="367" y1="18133" x2="9541" y2="22400"/>
                        <a14:backgroundMark x1="9541" y1="22400" x2="4771" y2="33867"/>
                        <a14:backgroundMark x1="4771" y1="33867" x2="4404" y2="34133"/>
                        <a14:backgroundMark x1="5321" y1="37067" x2="183" y2="22933"/>
                        <a14:backgroundMark x1="183" y1="22933" x2="6055" y2="34133"/>
                        <a14:backgroundMark x1="6055" y1="34133" x2="4587" y2="38400"/>
                        <a14:backgroundMark x1="1284" y1="43467" x2="1101" y2="43200"/>
                        <a14:backgroundMark x1="550" y1="57067" x2="0" y2="33333"/>
                        <a14:backgroundMark x1="0" y1="33333" x2="1284" y2="47733"/>
                        <a14:backgroundMark x1="1284" y1="47733" x2="0" y2="57600"/>
                        <a14:backgroundMark x1="61835" y1="10667" x2="80734" y2="17333"/>
                        <a14:backgroundMark x1="80734" y1="17333" x2="71560" y2="10933"/>
                        <a14:backgroundMark x1="71560" y1="10933" x2="62385" y2="11200"/>
                        <a14:backgroundMark x1="54128" y1="12533" x2="47156" y2="3733"/>
                        <a14:backgroundMark x1="47156" y1="3733" x2="55963" y2="8000"/>
                        <a14:backgroundMark x1="55963" y1="8000" x2="52844" y2="12800"/>
                        <a14:backgroundMark x1="9174" y1="21067" x2="8257" y2="21067"/>
                        <a14:backgroundMark x1="11376" y1="17867" x2="10459" y2="18400"/>
                        <a14:backgroundMark x1="53578" y1="95200" x2="71560" y2="83467"/>
                        <a14:backgroundMark x1="71560" y1="83467" x2="65321" y2="93600"/>
                        <a14:backgroundMark x1="65321" y1="93600" x2="55596" y2="95733"/>
                        <a14:backgroundMark x1="55596" y1="95733" x2="53578" y2="94400"/>
                        <a14:backgroundMark x1="72661" y1="88267" x2="72294" y2="89867"/>
                        <a14:backgroundMark x1="71193" y1="85867" x2="80550" y2="84267"/>
                        <a14:backgroundMark x1="80550" y1="84267" x2="71193" y2="87200"/>
                        <a14:backgroundMark x1="71193" y1="87200" x2="68624" y2="86400"/>
                        <a14:backgroundMark x1="96514" y1="54400" x2="95780" y2="40000"/>
                        <a14:backgroundMark x1="95780" y1="40000" x2="99083" y2="53600"/>
                        <a14:backgroundMark x1="99083" y1="53600" x2="95780" y2="55467"/>
                        <a14:backgroundMark x1="9174" y1="19467" x2="9174" y2="20800"/>
                        <a14:backgroundMark x1="10826" y1="21600" x2="14495" y2="9067"/>
                        <a14:backgroundMark x1="14495" y1="9067" x2="11376" y2="22933"/>
                        <a14:backgroundMark x1="11376" y1="22933" x2="9908" y2="23467"/>
                        <a14:backgroundMark x1="6972" y1="22933" x2="8257" y2="22667"/>
                        <a14:backgroundMark x1="1284" y1="35733" x2="734" y2="39733"/>
                        <a14:backgroundMark x1="2752" y1="36533" x2="1651" y2="35467"/>
                        <a14:backgroundMark x1="734" y1="33600" x2="5321" y2="21067"/>
                        <a14:backgroundMark x1="5321" y1="21067" x2="2202" y2="30400"/>
                        <a14:backgroundMark x1="80734" y1="14400" x2="80734" y2="15467"/>
                        <a14:backgroundMark x1="95413" y1="26933" x2="94862" y2="40267"/>
                        <a14:backgroundMark x1="94862" y1="40267" x2="95780" y2="26667"/>
                        <a14:backgroundMark x1="95780" y1="26667" x2="95780" y2="26667"/>
                        <a14:backgroundMark x1="88952" y1="17713" x2="88807" y2="18133"/>
                        <a14:backgroundMark x1="85622" y1="17221" x2="83670" y2="12000"/>
                        <a14:backgroundMark x1="83670" y1="12000" x2="86465" y2="191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57" y="523710"/>
            <a:ext cx="1447418" cy="9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4774044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2021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72A50C-41E8-4200-B5B3-FF666D6571AC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42F3730-44E3-4F07-8508-6328281BB27C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0DECA7F4-4B82-4B32-862A-70D06FF666F2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2BF530-F7A3-452D-A9D9-B38F1D5390D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469F4014-1A00-4A2B-BEB5-73C264004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F20573F-6CB5-4F6F-ADC3-B37649EF21D2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9A239E1-F404-4958-931F-46B03DBBDEFA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B7F64B5F-6F12-44B3-B34D-78D442F39C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E9CC7DDC-05DF-451D-A475-58F1A085ED1A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096544B-ABC6-432B-B372-82493757C675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33D3BEE4-E267-4D07-869F-39D41213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4B0FD2ED-F7C9-449A-8460-409F49923535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4572AE8-5F91-490F-AF3D-D9A562D8F562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0845E0D8-7D75-45FE-A381-3007888E1591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D741E2FF-98CB-4DCC-B141-C402148D19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F861BCA-5491-4F5E-97E1-0FEFE8BF9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648" y="765610"/>
            <a:ext cx="2271457" cy="7791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7BFF8DF-7738-422F-AAA9-23BC626FD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90" b="89748" l="9726" r="92020">
                        <a14:foregroundMark x1="35411" y1="13249" x2="35661" y2="4890"/>
                        <a14:foregroundMark x1="35661" y1="4890" x2="47880" y2="2524"/>
                        <a14:foregroundMark x1="47880" y1="2524" x2="60848" y2="4890"/>
                        <a14:foregroundMark x1="60848" y1="4890" x2="53367" y2="12303"/>
                        <a14:foregroundMark x1="53367" y1="12303" x2="34913" y2="11830"/>
                        <a14:foregroundMark x1="48878" y1="24606" x2="48878" y2="25237"/>
                        <a14:foregroundMark x1="51372" y1="24921" x2="51621" y2="25394"/>
                        <a14:foregroundMark x1="59850" y1="25237" x2="61097" y2="25394"/>
                        <a14:foregroundMark x1="61347" y1="24448" x2="48130" y2="25079"/>
                        <a14:foregroundMark x1="48130" y1="25079" x2="56858" y2="17981"/>
                        <a14:foregroundMark x1="56858" y1="17981" x2="59601" y2="25237"/>
                        <a14:foregroundMark x1="61347" y1="23028" x2="62095" y2="24921"/>
                        <a14:foregroundMark x1="61347" y1="23659" x2="61596" y2="23975"/>
                        <a14:foregroundMark x1="61097" y1="21767" x2="61596" y2="23659"/>
                        <a14:foregroundMark x1="52868" y1="77445" x2="52868" y2="76498"/>
                        <a14:foregroundMark x1="83791" y1="70662" x2="92020" y2="76656"/>
                        <a14:foregroundMark x1="92020" y1="76656" x2="86035" y2="69243"/>
                        <a14:foregroundMark x1="86035" y1="69243" x2="83292" y2="720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9021" y="4798531"/>
            <a:ext cx="1398330" cy="22108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B327217-E0E2-4110-A352-081F0353D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31" b="98273" l="9607" r="97162">
                        <a14:foregroundMark x1="9389" y1="82150" x2="4585" y2="72361"/>
                        <a14:foregroundMark x1="4585" y1="72361" x2="4585" y2="62572"/>
                        <a14:foregroundMark x1="4585" y1="62572" x2="14847" y2="68906"/>
                        <a14:foregroundMark x1="14847" y1="68906" x2="12664" y2="79271"/>
                        <a14:foregroundMark x1="12664" y1="79271" x2="9607" y2="80230"/>
                        <a14:foregroundMark x1="15721" y1="89060" x2="18122" y2="98848"/>
                        <a14:foregroundMark x1="18122" y1="98848" x2="22271" y2="89635"/>
                        <a14:foregroundMark x1="22271" y1="89635" x2="14192" y2="89443"/>
                        <a14:foregroundMark x1="61790" y1="15931" x2="54585" y2="7678"/>
                        <a14:foregroundMark x1="54585" y1="7678" x2="64629" y2="4031"/>
                        <a14:foregroundMark x1="64629" y1="4031" x2="64847" y2="13628"/>
                        <a14:foregroundMark x1="64847" y1="13628" x2="62227" y2="16123"/>
                        <a14:backgroundMark x1="91048" y1="50288" x2="83188" y2="42994"/>
                        <a14:backgroundMark x1="83188" y1="42994" x2="93231" y2="35125"/>
                        <a14:backgroundMark x1="93231" y1="35125" x2="99345" y2="43570"/>
                        <a14:backgroundMark x1="99345" y1="43570" x2="89738" y2="49904"/>
                        <a14:backgroundMark x1="89738" y1="49904" x2="88428" y2="49520"/>
                        <a14:backgroundMark x1="91703" y1="48177" x2="88865" y2="38772"/>
                        <a14:backgroundMark x1="88865" y1="38772" x2="91703" y2="46641"/>
                        <a14:backgroundMark x1="89956" y1="45298" x2="88428" y2="44722"/>
                        <a14:backgroundMark x1="93450" y1="44146" x2="93668" y2="44338"/>
                        <a14:backgroundMark x1="94541" y1="42994" x2="94760" y2="45489"/>
                        <a14:backgroundMark x1="93886" y1="45681" x2="93668" y2="45106"/>
                        <a14:backgroundMark x1="88210" y1="45106" x2="98472" y2="40691"/>
                        <a14:backgroundMark x1="98472" y1="40691" x2="86900" y2="45873"/>
                        <a14:backgroundMark x1="86900" y1="45873" x2="85808" y2="44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87" y="361209"/>
            <a:ext cx="1357829" cy="15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4774044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2021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72A50C-41E8-4200-B5B3-FF666D6571AC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42F3730-44E3-4F07-8508-6328281BB27C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0DECA7F4-4B82-4B32-862A-70D06FF666F2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2BF530-F7A3-452D-A9D9-B38F1D5390D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469F4014-1A00-4A2B-BEB5-73C264004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F20573F-6CB5-4F6F-ADC3-B37649EF21D2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9A239E1-F404-4958-931F-46B03DBBDEFA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B7F64B5F-6F12-44B3-B34D-78D442F39C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E9CC7DDC-05DF-451D-A475-58F1A085ED1A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096544B-ABC6-432B-B372-82493757C675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33D3BEE4-E267-4D07-869F-39D41213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4B0FD2ED-F7C9-449A-8460-409F49923535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4572AE8-5F91-490F-AF3D-D9A562D8F562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0845E0D8-7D75-45FE-A381-3007888E1591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D741E2FF-98CB-4DCC-B141-C402148D19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4A110246-47E6-45B1-A3D6-96827A62C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785" y="755573"/>
            <a:ext cx="3918556" cy="7791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52499A-48DE-400B-BC7E-59EFB4A25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70" b="96865" l="9906" r="94811">
                        <a14:foregroundMark x1="48821" y1="10658" x2="60613" y2="6583"/>
                        <a14:foregroundMark x1="60613" y1="6583" x2="49764" y2="11599"/>
                        <a14:foregroundMark x1="86557" y1="24451" x2="97170" y2="31975"/>
                        <a14:foregroundMark x1="97170" y1="31975" x2="90330" y2="45455"/>
                        <a14:foregroundMark x1="90330" y1="45455" x2="85377" y2="31034"/>
                        <a14:foregroundMark x1="85377" y1="31034" x2="85849" y2="25392"/>
                        <a14:foregroundMark x1="94340" y1="40752" x2="93632" y2="42006"/>
                        <a14:foregroundMark x1="95047" y1="40125" x2="93632" y2="40439"/>
                        <a14:foregroundMark x1="45755" y1="50784" x2="43396" y2="52038"/>
                        <a14:foregroundMark x1="45991" y1="47649" x2="45283" y2="49216"/>
                        <a14:foregroundMark x1="45047" y1="86834" x2="45991" y2="87147"/>
                        <a14:foregroundMark x1="43160" y1="88715" x2="41981" y2="89655"/>
                        <a14:foregroundMark x1="32547" y1="89342" x2="32547" y2="87774"/>
                        <a14:foregroundMark x1="77830" y1="95925" x2="77358" y2="968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36" y="571623"/>
            <a:ext cx="1496616" cy="112599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B9956-8C15-45A9-A3BC-CEAC49E5A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63" b="94304" l="4478" r="89884">
                        <a14:foregroundMark x1="47430" y1="17089" x2="42620" y2="8017"/>
                        <a14:foregroundMark x1="42620" y1="8017" x2="50083" y2="2321"/>
                        <a14:foregroundMark x1="50083" y1="2321" x2="58375" y2="5907"/>
                        <a14:foregroundMark x1="58375" y1="5907" x2="59204" y2="16878"/>
                        <a14:foregroundMark x1="59204" y1="16878" x2="50415" y2="17932"/>
                        <a14:foregroundMark x1="50415" y1="17932" x2="47264" y2="16667"/>
                        <a14:foregroundMark x1="67496" y1="89030" x2="67330" y2="90506"/>
                        <a14:foregroundMark x1="87396" y1="85443" x2="88889" y2="74684"/>
                        <a14:foregroundMark x1="88889" y1="74684" x2="89055" y2="85865"/>
                        <a14:foregroundMark x1="89055" y1="85865" x2="87231" y2="86920"/>
                        <a14:foregroundMark x1="39469" y1="56118" x2="39303" y2="80169"/>
                        <a14:foregroundMark x1="39303" y1="80169" x2="40796" y2="90928"/>
                        <a14:foregroundMark x1="40796" y1="90928" x2="49420" y2="94304"/>
                        <a14:foregroundMark x1="49420" y1="94304" x2="57048" y2="89873"/>
                        <a14:foregroundMark x1="57048" y1="89873" x2="58209" y2="78270"/>
                        <a14:foregroundMark x1="58209" y1="78270" x2="54229" y2="67722"/>
                        <a14:foregroundMark x1="54229" y1="67722" x2="47927" y2="60127"/>
                        <a14:foregroundMark x1="47927" y1="60127" x2="40299" y2="55485"/>
                        <a14:foregroundMark x1="40299" y1="55485" x2="39303" y2="56329"/>
                        <a14:foregroundMark x1="42786" y1="60970" x2="40299" y2="85654"/>
                        <a14:foregroundMark x1="40299" y1="85654" x2="48590" y2="80591"/>
                        <a14:foregroundMark x1="48590" y1="80591" x2="49254" y2="70042"/>
                        <a14:foregroundMark x1="49254" y1="70042" x2="47264" y2="59705"/>
                        <a14:foregroundMark x1="47264" y1="59705" x2="43781" y2="58650"/>
                        <a14:foregroundMark x1="8955" y1="87131" x2="3814" y2="77426"/>
                        <a14:foregroundMark x1="3814" y1="77426" x2="1990" y2="65823"/>
                        <a14:foregroundMark x1="1990" y1="65823" x2="4478" y2="55485"/>
                        <a14:foregroundMark x1="4478" y1="55485" x2="10116" y2="88186"/>
                        <a14:foregroundMark x1="10116" y1="88186" x2="8458" y2="87131"/>
                        <a14:foregroundMark x1="5473" y1="82911" x2="995" y2="72996"/>
                        <a14:foregroundMark x1="995" y1="72996" x2="2653" y2="61814"/>
                        <a14:foregroundMark x1="2653" y1="61814" x2="6136" y2="71730"/>
                        <a14:foregroundMark x1="6136" y1="71730" x2="6965" y2="82278"/>
                        <a14:foregroundMark x1="6965" y1="82278" x2="4478" y2="82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4426" y="5173661"/>
            <a:ext cx="2047307" cy="16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6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4774044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2021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72A50C-41E8-4200-B5B3-FF666D6571AC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42F3730-44E3-4F07-8508-6328281BB27C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0DECA7F4-4B82-4B32-862A-70D06FF666F2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2BF530-F7A3-452D-A9D9-B38F1D5390D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469F4014-1A00-4A2B-BEB5-73C264004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F20573F-6CB5-4F6F-ADC3-B37649EF21D2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9A239E1-F404-4958-931F-46B03DBBDEFA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B7F64B5F-6F12-44B3-B34D-78D442F39C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E9CC7DDC-05DF-451D-A475-58F1A085ED1A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096544B-ABC6-432B-B372-82493757C675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33D3BEE4-E267-4D07-869F-39D41213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4B0FD2ED-F7C9-449A-8460-409F49923535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4572AE8-5F91-490F-AF3D-D9A562D8F562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0845E0D8-7D75-45FE-A381-3007888E1591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D741E2FF-98CB-4DCC-B141-C402148D19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27264ACA-8FA2-449A-9D2D-9A5D1F6C7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566" y="725454"/>
            <a:ext cx="3940609" cy="9011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2CD9CC5-7F84-4D7C-ABED-3D0297D85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6250" l="9386" r="90253">
                        <a14:foregroundMark x1="65704" y1="11429" x2="71480" y2="4107"/>
                        <a14:foregroundMark x1="71480" y1="4107" x2="80325" y2="6786"/>
                        <a14:foregroundMark x1="80325" y1="6786" x2="71841" y2="11071"/>
                        <a14:foregroundMark x1="71841" y1="11071" x2="66245" y2="9286"/>
                        <a14:foregroundMark x1="69495" y1="7500" x2="67509" y2="7679"/>
                        <a14:foregroundMark x1="81588" y1="80000" x2="81588" y2="70357"/>
                        <a14:foregroundMark x1="81588" y1="70357" x2="85740" y2="61786"/>
                        <a14:foregroundMark x1="85740" y1="61786" x2="90433" y2="69643"/>
                        <a14:foregroundMark x1="90433" y1="69643" x2="90433" y2="78750"/>
                        <a14:foregroundMark x1="90433" y1="78750" x2="81408" y2="79643"/>
                        <a14:foregroundMark x1="81408" y1="79643" x2="81227" y2="79107"/>
                        <a14:foregroundMark x1="74549" y1="95893" x2="65704" y2="93750"/>
                        <a14:foregroundMark x1="65704" y1="93750" x2="76354" y2="90536"/>
                        <a14:foregroundMark x1="76354" y1="90536" x2="72924" y2="96250"/>
                        <a14:foregroundMark x1="71661" y1="76964" x2="71300" y2="76607"/>
                        <a14:foregroundMark x1="87545" y1="78571" x2="80505" y2="71607"/>
                        <a14:foregroundMark x1="80505" y1="71607" x2="85921" y2="76607"/>
                        <a14:foregroundMark x1="9567" y1="67143" x2="11372" y2="67143"/>
                        <a14:foregroundMark x1="16065" y1="71250" x2="16968" y2="71786"/>
                        <a14:foregroundMark x1="24007" y1="75893" x2="24549" y2="76607"/>
                        <a14:foregroundMark x1="34477" y1="78929" x2="33394" y2="79464"/>
                        <a14:foregroundMark x1="44404" y1="80893" x2="43502" y2="81964"/>
                        <a14:foregroundMark x1="52888" y1="83214" x2="53430" y2="83571"/>
                        <a14:foregroundMark x1="16245" y1="71607" x2="16787" y2="71786"/>
                        <a14:foregroundMark x1="9386" y1="67500" x2="10108" y2="66607"/>
                        <a14:foregroundMark x1="72202" y1="82143" x2="66606" y2="68393"/>
                        <a14:foregroundMark x1="66606" y1="68393" x2="73827" y2="77321"/>
                        <a14:foregroundMark x1="73827" y1="77321" x2="73646" y2="7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32" y="470484"/>
            <a:ext cx="1084496" cy="10962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6FADFE9-AC1C-4D82-8C55-698A3432A5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3" b="96296" l="7400" r="96395">
                        <a14:foregroundMark x1="51423" y1="11296" x2="51423" y2="10741"/>
                        <a14:foregroundMark x1="55598" y1="14444" x2="54459" y2="13519"/>
                        <a14:foregroundMark x1="57495" y1="11111" x2="58634" y2="11296"/>
                        <a14:foregroundMark x1="56926" y1="11296" x2="57495" y2="12963"/>
                        <a14:foregroundMark x1="54269" y1="12963" x2="53890" y2="13333"/>
                        <a14:foregroundMark x1="56167" y1="11111" x2="54459" y2="11667"/>
                        <a14:foregroundMark x1="59393" y1="10741" x2="58065" y2="10556"/>
                        <a14:foregroundMark x1="61101" y1="11481" x2="51992" y2="7963"/>
                        <a14:foregroundMark x1="51992" y1="7963" x2="61101" y2="11296"/>
                        <a14:foregroundMark x1="61101" y1="11296" x2="61670" y2="12037"/>
                        <a14:foregroundMark x1="88805" y1="39074" x2="93359" y2="30556"/>
                        <a14:foregroundMark x1="93359" y1="30556" x2="89943" y2="39815"/>
                        <a14:foregroundMark x1="89943" y1="39815" x2="88235" y2="36481"/>
                        <a14:foregroundMark x1="92220" y1="39630" x2="93548" y2="30185"/>
                        <a14:foregroundMark x1="93548" y1="30185" x2="92600" y2="37778"/>
                        <a14:foregroundMark x1="96395" y1="37778" x2="96584" y2="35926"/>
                        <a14:foregroundMark x1="15180" y1="89444" x2="7400" y2="96296"/>
                        <a14:foregroundMark x1="7400" y1="96296" x2="11195" y2="87407"/>
                        <a14:foregroundMark x1="11195" y1="87407" x2="15180" y2="89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9344" y="4919121"/>
            <a:ext cx="1856656" cy="19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175</Words>
  <Application>Microsoft Office PowerPoint</Application>
  <PresentationFormat>A4 용지(210x297mm)</PresentationFormat>
  <Paragraphs>42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user_</dc:creator>
  <cp:lastModifiedBy>user_</cp:lastModifiedBy>
  <cp:revision>59</cp:revision>
  <cp:lastPrinted>2020-08-19T02:23:32Z</cp:lastPrinted>
  <dcterms:created xsi:type="dcterms:W3CDTF">2020-07-20T02:16:39Z</dcterms:created>
  <dcterms:modified xsi:type="dcterms:W3CDTF">2021-03-25T09:15:27Z</dcterms:modified>
</cp:coreProperties>
</file>