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3" r:id="rId2"/>
    <p:sldId id="276" r:id="rId3"/>
    <p:sldId id="275" r:id="rId4"/>
    <p:sldId id="274" r:id="rId5"/>
    <p:sldId id="272" r:id="rId6"/>
  </p:sldIdLst>
  <p:sldSz cx="10693400" cy="7561263"/>
  <p:notesSz cx="6797675" cy="9926638"/>
  <p:defaultTextStyle>
    <a:defPPr>
      <a:defRPr lang="ko-KR"/>
    </a:defPPr>
    <a:lvl1pPr marL="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10" autoAdjust="0"/>
  </p:normalViewPr>
  <p:slideViewPr>
    <p:cSldViewPr>
      <p:cViewPr varScale="1">
        <p:scale>
          <a:sx n="84" d="100"/>
          <a:sy n="84" d="100"/>
        </p:scale>
        <p:origin x="102" y="53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ECE11-59E1-4C41-894A-896F0D09D03E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CC462-0FC6-4A2A-9B44-1D80529FA6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1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CC462-0FC6-4A2A-9B44-1D80529FA60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710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CC462-0FC6-4A2A-9B44-1D80529FA60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64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CC462-0FC6-4A2A-9B44-1D80529FA60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9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CC462-0FC6-4A2A-9B44-1D80529FA60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19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CC462-0FC6-4A2A-9B44-1D80529FA60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51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0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9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71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13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18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10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04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45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3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31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3FB9-C4E8-4E3F-A9E5-6DFBB96E0208}" type="datetimeFigureOut">
              <a:rPr lang="ko-KR" altLang="en-US" smtClean="0"/>
              <a:pPr/>
              <a:t>2021-03-25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F6039-E7B0-4E30-A5F1-9E03587044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67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1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1.wdp"/><Relationship Id="rId3" Type="http://schemas.openxmlformats.org/officeDocument/2006/relationships/image" Target="../media/image1.jpeg"/><Relationship Id="rId7" Type="http://schemas.microsoft.com/office/2007/relationships/hdphoto" Target="../media/hdphoto8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10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9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microsoft.com/office/2007/relationships/hdphoto" Target="../media/hdphoto1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13.wdp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93"/>
            <a:ext cx="10693400" cy="7597056"/>
          </a:xfrm>
          <a:prstGeom prst="rect">
            <a:avLst/>
          </a:prstGeom>
        </p:spPr>
      </p:pic>
      <p:sp>
        <p:nvSpPr>
          <p:cNvPr id="78" name="모서리가 둥근 직사각형 77"/>
          <p:cNvSpPr/>
          <p:nvPr/>
        </p:nvSpPr>
        <p:spPr>
          <a:xfrm>
            <a:off x="234132" y="511782"/>
            <a:ext cx="10309496" cy="685480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351970" y="89117"/>
            <a:ext cx="521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Sounds Great Readers 2</a:t>
            </a:r>
            <a:r>
              <a:rPr lang="en-US" altLang="ko-KR" sz="24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400" b="1" dirty="0">
                <a:solidFill>
                  <a:schemeClr val="bg1"/>
                </a:solidFill>
              </a:rPr>
              <a:t> Edition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33586" y="255577"/>
            <a:ext cx="2210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bg1"/>
                </a:solidFill>
              </a:rPr>
              <a:t>ⓒ </a:t>
            </a:r>
            <a:r>
              <a:rPr lang="en-US" altLang="ko-KR" sz="1100" b="1" dirty="0">
                <a:solidFill>
                  <a:schemeClr val="bg1"/>
                </a:solidFill>
              </a:rPr>
              <a:t>2021 Compass Publishing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74519" y="965360"/>
            <a:ext cx="292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MY BOOK REPORT</a:t>
            </a:r>
            <a:endParaRPr lang="en-US" altLang="ko-KR" sz="2400" b="1" dirty="0">
              <a:solidFill>
                <a:srgbClr val="FF0000"/>
              </a:solidFill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4F94D74A-49CF-4391-BFE9-D832B4340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667" y="910019"/>
            <a:ext cx="620118" cy="58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2F19E199-51CA-4423-9728-008D9CEFE52A}"/>
              </a:ext>
            </a:extLst>
          </p:cNvPr>
          <p:cNvGrpSpPr/>
          <p:nvPr/>
        </p:nvGrpSpPr>
        <p:grpSpPr>
          <a:xfrm>
            <a:off x="1094325" y="1809060"/>
            <a:ext cx="7326799" cy="400110"/>
            <a:chOff x="1088146" y="1836919"/>
            <a:chExt cx="7326799" cy="400110"/>
          </a:xfrm>
        </p:grpSpPr>
        <p:sp>
          <p:nvSpPr>
            <p:cNvPr id="83" name="TextBox 82"/>
            <p:cNvSpPr txBox="1"/>
            <p:nvPr/>
          </p:nvSpPr>
          <p:spPr>
            <a:xfrm>
              <a:off x="1088146" y="1836919"/>
              <a:ext cx="7326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Title :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C945FCF-78DE-426F-BC71-816940D3E7F8}"/>
                </a:ext>
              </a:extLst>
            </p:cNvPr>
            <p:cNvCxnSpPr>
              <a:cxnSpLocks/>
            </p:cNvCxnSpPr>
            <p:nvPr/>
          </p:nvCxnSpPr>
          <p:spPr>
            <a:xfrm>
              <a:off x="1972150" y="2184880"/>
              <a:ext cx="410610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8E5FB01-1716-4BF5-81AB-1B4416824837}"/>
              </a:ext>
            </a:extLst>
          </p:cNvPr>
          <p:cNvGrpSpPr/>
          <p:nvPr/>
        </p:nvGrpSpPr>
        <p:grpSpPr>
          <a:xfrm>
            <a:off x="7218908" y="919595"/>
            <a:ext cx="2696840" cy="734839"/>
            <a:chOff x="7240355" y="999963"/>
            <a:chExt cx="2696840" cy="734839"/>
          </a:xfrm>
        </p:grpSpPr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75DEAC29-6096-4065-BAA7-8EFB2BBA7A4F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8B4C182-2F16-4527-B343-C6F54CEED8F4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30B6A014-2BC4-4380-90AF-961D4FAED4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018A921B-6F8E-429C-B99D-F5D6DE41911B}"/>
                </a:ext>
              </a:extLst>
            </p:cNvPr>
            <p:cNvGrpSpPr/>
            <p:nvPr/>
          </p:nvGrpSpPr>
          <p:grpSpPr>
            <a:xfrm>
              <a:off x="7362924" y="1427025"/>
              <a:ext cx="2574271" cy="307777"/>
              <a:chOff x="1444540" y="1913049"/>
              <a:chExt cx="7326799" cy="338554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F5661D7-D7DD-4B98-8193-8C1CEF41F049}"/>
                  </a:ext>
                </a:extLst>
              </p:cNvPr>
              <p:cNvSpPr txBox="1"/>
              <p:nvPr/>
            </p:nvSpPr>
            <p:spPr>
              <a:xfrm>
                <a:off x="1444540" y="1913049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93" name="직선 연결선 92">
                <a:extLst>
                  <a:ext uri="{FF2B5EF4-FFF2-40B4-BE49-F238E27FC236}">
                    <a16:creationId xmlns:a16="http://schemas.microsoft.com/office/drawing/2014/main" id="{4471EDD0-3766-4F38-AD05-9053886B2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75474"/>
                <a:ext cx="4782695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41826C8-736C-499D-B47E-DED1745F5155}"/>
              </a:ext>
            </a:extLst>
          </p:cNvPr>
          <p:cNvGrpSpPr/>
          <p:nvPr/>
        </p:nvGrpSpPr>
        <p:grpSpPr>
          <a:xfrm>
            <a:off x="6949781" y="1892103"/>
            <a:ext cx="2840849" cy="435918"/>
            <a:chOff x="6900777" y="1801899"/>
            <a:chExt cx="2840849" cy="4359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F0E38A-5FAE-4767-8EC7-CDC5CCA4C1C0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3E8F35C6-683B-4F63-B184-2A1093A29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5C18F00-6DB6-420B-A528-CC6AF9DDE8AA}"/>
              </a:ext>
            </a:extLst>
          </p:cNvPr>
          <p:cNvSpPr txBox="1"/>
          <p:nvPr/>
        </p:nvSpPr>
        <p:spPr>
          <a:xfrm>
            <a:off x="1102504" y="2550708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AF74186-3245-4091-85FE-09E98CD11491}"/>
              </a:ext>
            </a:extLst>
          </p:cNvPr>
          <p:cNvGrpSpPr/>
          <p:nvPr/>
        </p:nvGrpSpPr>
        <p:grpSpPr>
          <a:xfrm>
            <a:off x="6563858" y="5451200"/>
            <a:ext cx="3539455" cy="1288861"/>
            <a:chOff x="6736315" y="2491770"/>
            <a:chExt cx="3539455" cy="12888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EB3A2F-E234-4DBA-B22E-E8FED3D93546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CC76DE88-F698-4D07-883B-BD48CE786F0C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99CC25F2-63A8-4929-84EA-83D7F906B210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338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93"/>
            <a:ext cx="10693400" cy="7597056"/>
          </a:xfrm>
          <a:prstGeom prst="rect">
            <a:avLst/>
          </a:prstGeom>
        </p:spPr>
      </p:pic>
      <p:sp>
        <p:nvSpPr>
          <p:cNvPr id="30" name="모서리가 둥근 직사각형 77">
            <a:extLst>
              <a:ext uri="{FF2B5EF4-FFF2-40B4-BE49-F238E27FC236}">
                <a16:creationId xmlns:a16="http://schemas.microsoft.com/office/drawing/2014/main" id="{3D9B3391-144C-4C34-8B24-7F27B68ED35B}"/>
              </a:ext>
            </a:extLst>
          </p:cNvPr>
          <p:cNvSpPr/>
          <p:nvPr/>
        </p:nvSpPr>
        <p:spPr>
          <a:xfrm>
            <a:off x="191952" y="478159"/>
            <a:ext cx="10309496" cy="685480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351970" y="89117"/>
            <a:ext cx="521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Sounds Great Readers 2</a:t>
            </a:r>
            <a:r>
              <a:rPr lang="en-US" altLang="ko-KR" sz="24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400" b="1" dirty="0">
                <a:solidFill>
                  <a:schemeClr val="bg1"/>
                </a:solidFill>
              </a:rPr>
              <a:t> Edition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33586" y="255577"/>
            <a:ext cx="2210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bg1"/>
                </a:solidFill>
              </a:rPr>
              <a:t>ⓒ </a:t>
            </a:r>
            <a:r>
              <a:rPr lang="en-US" altLang="ko-KR" sz="1100" b="1" dirty="0">
                <a:solidFill>
                  <a:schemeClr val="bg1"/>
                </a:solidFill>
              </a:rPr>
              <a:t>2021 Compass Publishing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8E5FB01-1716-4BF5-81AB-1B4416824837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75DEAC29-6096-4065-BAA7-8EFB2BBA7A4F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8B4C182-2F16-4527-B343-C6F54CEED8F4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30B6A014-2BC4-4380-90AF-961D4FAED4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018A921B-6F8E-429C-B99D-F5D6DE41911B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F5661D7-D7DD-4B98-8193-8C1CEF41F04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93" name="직선 연결선 92">
                <a:extLst>
                  <a:ext uri="{FF2B5EF4-FFF2-40B4-BE49-F238E27FC236}">
                    <a16:creationId xmlns:a16="http://schemas.microsoft.com/office/drawing/2014/main" id="{4471EDD0-3766-4F38-AD05-9053886B2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E7C82C0-54CE-4DA6-9355-FA49C666304E}"/>
              </a:ext>
            </a:extLst>
          </p:cNvPr>
          <p:cNvGrpSpPr/>
          <p:nvPr/>
        </p:nvGrpSpPr>
        <p:grpSpPr>
          <a:xfrm>
            <a:off x="6965121" y="906835"/>
            <a:ext cx="2840849" cy="435918"/>
            <a:chOff x="6900777" y="1801899"/>
            <a:chExt cx="2840849" cy="43591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ABA7760-FE60-43E7-909C-BEFF3122CD7A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58A784D0-9DA2-4E20-990E-C0BC68DD1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A3966A1-4545-462B-A575-C3B2B716EE84}"/>
              </a:ext>
            </a:extLst>
          </p:cNvPr>
          <p:cNvGrpSpPr/>
          <p:nvPr/>
        </p:nvGrpSpPr>
        <p:grpSpPr>
          <a:xfrm>
            <a:off x="6563858" y="2473874"/>
            <a:ext cx="3539455" cy="1288861"/>
            <a:chOff x="6736315" y="2491770"/>
            <a:chExt cx="3539455" cy="128886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83B6BFB-8C81-446A-B3C9-9396A91D88A5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ABC74EC9-0858-4F5C-9CB2-37BE51E45813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직선 연결선 98">
              <a:extLst>
                <a:ext uri="{FF2B5EF4-FFF2-40B4-BE49-F238E27FC236}">
                  <a16:creationId xmlns:a16="http://schemas.microsoft.com/office/drawing/2014/main" id="{97433572-7275-48A3-9A6C-FE4446439167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712E387E-B753-4671-8E21-D8387AA06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300" y="801317"/>
            <a:ext cx="3758896" cy="7025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4F31620-FE07-478E-BF71-D3A88A6A30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19" b="92922" l="7087" r="95472">
                        <a14:foregroundMark x1="39370" y1="11978" x2="48819" y2="7078"/>
                        <a14:foregroundMark x1="48819" y1="7078" x2="59843" y2="4900"/>
                        <a14:foregroundMark x1="59843" y1="4900" x2="55118" y2="13067"/>
                        <a14:foregroundMark x1="55118" y1="13067" x2="39961" y2="11434"/>
                        <a14:foregroundMark x1="16339" y1="37931" x2="6299" y2="37024"/>
                        <a14:foregroundMark x1="6299" y1="37024" x2="4331" y2="47368"/>
                        <a14:foregroundMark x1="4331" y1="47368" x2="7087" y2="58076"/>
                        <a14:foregroundMark x1="7087" y1="58076" x2="17126" y2="58984"/>
                        <a14:foregroundMark x1="17126" y1="58984" x2="20472" y2="49365"/>
                        <a14:foregroundMark x1="20472" y1="49365" x2="20276" y2="39564"/>
                        <a14:foregroundMark x1="20276" y1="39564" x2="18307" y2="36842"/>
                        <a14:foregroundMark x1="39173" y1="80762" x2="32087" y2="87477"/>
                        <a14:foregroundMark x1="32087" y1="87477" x2="41339" y2="92015"/>
                        <a14:foregroundMark x1="41339" y1="92015" x2="62598" y2="93103"/>
                        <a14:foregroundMark x1="62598" y1="93103" x2="61417" y2="83666"/>
                        <a14:foregroundMark x1="61417" y1="83666" x2="51378" y2="79855"/>
                        <a14:foregroundMark x1="51378" y1="79855" x2="40748" y2="79129"/>
                        <a14:foregroundMark x1="40748" y1="79129" x2="36614" y2="81670"/>
                        <a14:foregroundMark x1="86024" y1="44465" x2="94488" y2="50272"/>
                        <a14:foregroundMark x1="94488" y1="50272" x2="99213" y2="58802"/>
                        <a14:foregroundMark x1="99213" y1="58802" x2="96850" y2="67695"/>
                        <a14:foregroundMark x1="96850" y1="67695" x2="88780" y2="73866"/>
                        <a14:foregroundMark x1="88780" y1="73866" x2="78150" y2="73866"/>
                        <a14:foregroundMark x1="78150" y1="73866" x2="87992" y2="70780"/>
                        <a14:foregroundMark x1="87992" y1="70780" x2="93307" y2="62976"/>
                        <a14:foregroundMark x1="93307" y1="62976" x2="92126" y2="53358"/>
                        <a14:foregroundMark x1="92126" y1="53358" x2="85827" y2="46098"/>
                        <a14:foregroundMark x1="85827" y1="46098" x2="88386" y2="43739"/>
                        <a14:foregroundMark x1="93898" y1="50272" x2="98031" y2="59528"/>
                        <a14:foregroundMark x1="98031" y1="59528" x2="95276" y2="68240"/>
                        <a14:foregroundMark x1="95276" y1="68240" x2="93504" y2="58984"/>
                        <a14:foregroundMark x1="93504" y1="58984" x2="95472" y2="50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5634" y="5809348"/>
            <a:ext cx="1509953" cy="163776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9A3037A-2E40-420A-8C30-5A3EF5A36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31" b="95585" l="3656" r="88817">
                        <a14:foregroundMark x1="36129" y1="41651" x2="21075" y2="40307"/>
                        <a14:foregroundMark x1="21075" y1="40307" x2="28387" y2="31478"/>
                        <a14:foregroundMark x1="28387" y1="31478" x2="39140" y2="34165"/>
                        <a14:foregroundMark x1="39140" y1="34165" x2="34839" y2="42994"/>
                        <a14:foregroundMark x1="34839" y1="42994" x2="33118" y2="43762"/>
                        <a14:foregroundMark x1="65376" y1="36660" x2="60430" y2="28023"/>
                        <a14:foregroundMark x1="60430" y1="28023" x2="69032" y2="21881"/>
                        <a14:foregroundMark x1="69032" y1="21881" x2="70968" y2="33781"/>
                        <a14:foregroundMark x1="70968" y1="33781" x2="64516" y2="37812"/>
                        <a14:foregroundMark x1="60645" y1="10557" x2="68817" y2="4031"/>
                        <a14:foregroundMark x1="68817" y1="4031" x2="76989" y2="11132"/>
                        <a14:foregroundMark x1="76989" y1="11132" x2="65591" y2="12860"/>
                        <a14:foregroundMark x1="65591" y1="12860" x2="60215" y2="11132"/>
                        <a14:foregroundMark x1="22796" y1="42610" x2="24516" y2="32821"/>
                        <a14:foregroundMark x1="24516" y1="32821" x2="35484" y2="33781"/>
                        <a14:foregroundMark x1="35484" y1="33781" x2="27312" y2="40883"/>
                        <a14:foregroundMark x1="27312" y1="40883" x2="18925" y2="40115"/>
                        <a14:foregroundMark x1="12043" y1="37044" x2="3656" y2="30518"/>
                        <a14:foregroundMark x1="3656" y1="30518" x2="11183" y2="37236"/>
                        <a14:foregroundMark x1="35269" y1="87716" x2="31613" y2="97697"/>
                        <a14:foregroundMark x1="31613" y1="97697" x2="38280" y2="89635"/>
                        <a14:foregroundMark x1="38280" y1="89635" x2="35269" y2="86948"/>
                        <a14:foregroundMark x1="66022" y1="89635" x2="68602" y2="99424"/>
                        <a14:foregroundMark x1="68602" y1="99424" x2="72043" y2="89827"/>
                        <a14:foregroundMark x1="72043" y1="89827" x2="65376" y2="89827"/>
                        <a14:foregroundMark x1="34409" y1="92706" x2="34409" y2="92322"/>
                        <a14:foregroundMark x1="65591" y1="95010" x2="66237" y2="95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189" y="420759"/>
            <a:ext cx="1203325" cy="13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4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93"/>
            <a:ext cx="10693400" cy="7597056"/>
          </a:xfrm>
          <a:prstGeom prst="rect">
            <a:avLst/>
          </a:prstGeom>
        </p:spPr>
      </p:pic>
      <p:sp>
        <p:nvSpPr>
          <p:cNvPr id="30" name="모서리가 둥근 직사각형 77">
            <a:extLst>
              <a:ext uri="{FF2B5EF4-FFF2-40B4-BE49-F238E27FC236}">
                <a16:creationId xmlns:a16="http://schemas.microsoft.com/office/drawing/2014/main" id="{3D9B3391-144C-4C34-8B24-7F27B68ED35B}"/>
              </a:ext>
            </a:extLst>
          </p:cNvPr>
          <p:cNvSpPr/>
          <p:nvPr/>
        </p:nvSpPr>
        <p:spPr>
          <a:xfrm>
            <a:off x="202000" y="478159"/>
            <a:ext cx="10309496" cy="685480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351970" y="89117"/>
            <a:ext cx="521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Sounds Great Readers 2</a:t>
            </a:r>
            <a:r>
              <a:rPr lang="en-US" altLang="ko-KR" sz="24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400" b="1" dirty="0">
                <a:solidFill>
                  <a:schemeClr val="bg1"/>
                </a:solidFill>
              </a:rPr>
              <a:t> Edition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33586" y="255577"/>
            <a:ext cx="2210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bg1"/>
                </a:solidFill>
              </a:rPr>
              <a:t>ⓒ </a:t>
            </a:r>
            <a:r>
              <a:rPr lang="en-US" altLang="ko-KR" sz="1100" b="1" dirty="0">
                <a:solidFill>
                  <a:schemeClr val="bg1"/>
                </a:solidFill>
              </a:rPr>
              <a:t>2021 Compass Publishing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8E5FB01-1716-4BF5-81AB-1B4416824837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75DEAC29-6096-4065-BAA7-8EFB2BBA7A4F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8B4C182-2F16-4527-B343-C6F54CEED8F4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30B6A014-2BC4-4380-90AF-961D4FAED4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018A921B-6F8E-429C-B99D-F5D6DE41911B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F5661D7-D7DD-4B98-8193-8C1CEF41F04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93" name="직선 연결선 92">
                <a:extLst>
                  <a:ext uri="{FF2B5EF4-FFF2-40B4-BE49-F238E27FC236}">
                    <a16:creationId xmlns:a16="http://schemas.microsoft.com/office/drawing/2014/main" id="{4471EDD0-3766-4F38-AD05-9053886B2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E7C82C0-54CE-4DA6-9355-FA49C666304E}"/>
              </a:ext>
            </a:extLst>
          </p:cNvPr>
          <p:cNvGrpSpPr/>
          <p:nvPr/>
        </p:nvGrpSpPr>
        <p:grpSpPr>
          <a:xfrm>
            <a:off x="6965121" y="906835"/>
            <a:ext cx="2840849" cy="435918"/>
            <a:chOff x="6900777" y="1801899"/>
            <a:chExt cx="2840849" cy="43591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ABA7760-FE60-43E7-909C-BEFF3122CD7A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58A784D0-9DA2-4E20-990E-C0BC68DD1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27827663-627C-4193-B38B-CDFC2CB60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308" y="724633"/>
            <a:ext cx="3536488" cy="8617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8C6183D-7277-410E-BF84-A9D64858D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5000" l="7563" r="92157">
                        <a14:foregroundMark x1="29132" y1="26316" x2="14566" y2="25263"/>
                        <a14:foregroundMark x1="14566" y1="25263" x2="25210" y2="24474"/>
                        <a14:foregroundMark x1="40056" y1="21053" x2="38095" y2="21053"/>
                        <a14:foregroundMark x1="27731" y1="24737" x2="25490" y2="26053"/>
                        <a14:foregroundMark x1="24930" y1="24737" x2="24370" y2="24211"/>
                        <a14:foregroundMark x1="42577" y1="16842" x2="36975" y2="16842"/>
                        <a14:foregroundMark x1="22409" y1="20789" x2="16807" y2="7895"/>
                        <a14:foregroundMark x1="16807" y1="7895" x2="29412" y2="526"/>
                        <a14:foregroundMark x1="29412" y1="526" x2="43137" y2="5526"/>
                        <a14:foregroundMark x1="43137" y1="5526" x2="51541" y2="16053"/>
                        <a14:foregroundMark x1="51541" y1="16053" x2="22689" y2="21316"/>
                        <a14:foregroundMark x1="22689" y1="21316" x2="21008" y2="20263"/>
                        <a14:foregroundMark x1="8123" y1="54211" x2="8964" y2="53947"/>
                        <a14:foregroundMark x1="52941" y1="42632" x2="52661" y2="45789"/>
                        <a14:foregroundMark x1="64146" y1="39474" x2="62745" y2="39474"/>
                        <a14:foregroundMark x1="54342" y1="48684" x2="41176" y2="42105"/>
                        <a14:foregroundMark x1="41176" y1="42105" x2="53782" y2="32368"/>
                        <a14:foregroundMark x1="53782" y1="32368" x2="56303" y2="45526"/>
                        <a14:foregroundMark x1="56303" y1="45526" x2="52101" y2="49211"/>
                        <a14:foregroundMark x1="27451" y1="35000" x2="18487" y2="24474"/>
                        <a14:foregroundMark x1="18487" y1="24474" x2="24370" y2="30789"/>
                        <a14:foregroundMark x1="27451" y1="25000" x2="28011" y2="25000"/>
                        <a14:foregroundMark x1="26050" y1="24211" x2="27731" y2="25263"/>
                        <a14:foregroundMark x1="28011" y1="25789" x2="24930" y2="27368"/>
                        <a14:foregroundMark x1="67787" y1="96053" x2="34454" y2="99211"/>
                        <a14:foregroundMark x1="34454" y1="99211" x2="40616" y2="86842"/>
                        <a14:foregroundMark x1="40616" y1="86842" x2="55462" y2="86053"/>
                        <a14:foregroundMark x1="55462" y1="86053" x2="69188" y2="89211"/>
                        <a14:foregroundMark x1="69188" y1="89211" x2="64146" y2="95263"/>
                        <a14:foregroundMark x1="82073" y1="91053" x2="92157" y2="80789"/>
                        <a14:foregroundMark x1="92157" y1="80789" x2="82073" y2="90789"/>
                        <a14:foregroundMark x1="82073" y1="90789" x2="81793" y2="90789"/>
                        <a14:foregroundMark x1="78711" y1="86842" x2="76190" y2="73158"/>
                        <a14:foregroundMark x1="76190" y1="73158" x2="87115" y2="82368"/>
                        <a14:foregroundMark x1="87115" y1="82368" x2="76751" y2="88158"/>
                        <a14:foregroundMark x1="70028" y1="92105" x2="66387" y2="78158"/>
                        <a14:foregroundMark x1="66387" y1="78158" x2="71429" y2="91053"/>
                        <a14:foregroundMark x1="71429" y1="91053" x2="70308" y2="92895"/>
                        <a14:foregroundMark x1="67227" y1="87105" x2="62465" y2="72632"/>
                        <a14:foregroundMark x1="62465" y1="72632" x2="72549" y2="83158"/>
                        <a14:foregroundMark x1="72549" y1="83158" x2="67507" y2="88947"/>
                        <a14:foregroundMark x1="87675" y1="91053" x2="83754" y2="90526"/>
                        <a14:foregroundMark x1="79832" y1="84474" x2="66947" y2="76579"/>
                        <a14:foregroundMark x1="66947" y1="76579" x2="79552" y2="68158"/>
                        <a14:foregroundMark x1="79552" y1="68158" x2="82913" y2="80789"/>
                        <a14:foregroundMark x1="82913" y1="80789" x2="80112" y2="83158"/>
                        <a14:foregroundMark x1="76751" y1="84211" x2="60504" y2="81316"/>
                        <a14:foregroundMark x1="60504" y1="81316" x2="67787" y2="68684"/>
                        <a14:foregroundMark x1="67787" y1="68684" x2="82353" y2="71316"/>
                        <a14:foregroundMark x1="82353" y1="71316" x2="76751" y2="83684"/>
                        <a14:foregroundMark x1="76751" y1="83684" x2="74790" y2="844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894" y="476585"/>
            <a:ext cx="1193416" cy="127030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C0265AF-01A9-4BF2-911F-064970D57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0" b="98008" l="9709" r="89968">
                        <a14:foregroundMark x1="41100" y1="96813" x2="40453" y2="98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854" y="427579"/>
            <a:ext cx="527152" cy="42820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8E305B9-82FF-417D-904E-A9519D5B36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7948" y="1422890"/>
            <a:ext cx="231005" cy="20790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633080-A77D-4E66-8FD8-C5780EA0F4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688" y="1482389"/>
            <a:ext cx="231005" cy="2079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54D3110-8E83-4937-8AF3-16D6AB5BA5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73" b="98795" l="2400" r="96000">
                        <a14:foregroundMark x1="42200" y1="33976" x2="41400" y2="32771"/>
                        <a14:foregroundMark x1="66200" y1="29880" x2="66200" y2="29398"/>
                        <a14:foregroundMark x1="40200" y1="32771" x2="37600" y2="32771"/>
                        <a14:foregroundMark x1="11800" y1="63133" x2="2400" y2="67470"/>
                        <a14:foregroundMark x1="2400" y1="67470" x2="2800" y2="80241"/>
                        <a14:foregroundMark x1="2800" y1="80241" x2="7000" y2="91807"/>
                        <a14:foregroundMark x1="7000" y1="91807" x2="28200" y2="98554"/>
                        <a14:foregroundMark x1="28200" y1="98554" x2="37400" y2="90361"/>
                        <a14:foregroundMark x1="37400" y1="90361" x2="35800" y2="76627"/>
                        <a14:foregroundMark x1="35800" y1="76627" x2="25800" y2="70843"/>
                        <a14:foregroundMark x1="25800" y1="70843" x2="15400" y2="69157"/>
                        <a14:foregroundMark x1="15400" y1="69157" x2="10800" y2="62892"/>
                        <a14:foregroundMark x1="19600" y1="73253" x2="13400" y2="84337"/>
                        <a14:foregroundMark x1="13400" y1="84337" x2="23000" y2="89157"/>
                        <a14:foregroundMark x1="23000" y1="89157" x2="29800" y2="80000"/>
                        <a14:foregroundMark x1="29800" y1="80000" x2="20200" y2="73976"/>
                        <a14:foregroundMark x1="20200" y1="73976" x2="19000" y2="73735"/>
                        <a14:foregroundMark x1="21800" y1="73253" x2="15200" y2="84337"/>
                        <a14:foregroundMark x1="15200" y1="84337" x2="15400" y2="96867"/>
                        <a14:foregroundMark x1="15400" y1="96867" x2="28200" y2="99518"/>
                        <a14:foregroundMark x1="28200" y1="99518" x2="30200" y2="85542"/>
                        <a14:foregroundMark x1="30200" y1="85542" x2="20400" y2="75181"/>
                        <a14:foregroundMark x1="3800" y1="69157" x2="5800" y2="81928"/>
                        <a14:foregroundMark x1="5800" y1="81928" x2="7800" y2="69880"/>
                        <a14:foregroundMark x1="7800" y1="69880" x2="2400" y2="71807"/>
                        <a14:foregroundMark x1="72200" y1="83373" x2="64000" y2="75422"/>
                        <a14:foregroundMark x1="64000" y1="75422" x2="65800" y2="60964"/>
                        <a14:foregroundMark x1="65800" y1="60964" x2="78600" y2="55181"/>
                        <a14:foregroundMark x1="78600" y1="55181" x2="88800" y2="61205"/>
                        <a14:foregroundMark x1="88800" y1="61205" x2="89000" y2="75181"/>
                        <a14:foregroundMark x1="89000" y1="75181" x2="78200" y2="81687"/>
                        <a14:foregroundMark x1="78200" y1="81687" x2="69600" y2="80964"/>
                        <a14:foregroundMark x1="73800" y1="80000" x2="64400" y2="71084"/>
                        <a14:foregroundMark x1="64400" y1="71084" x2="71000" y2="56867"/>
                        <a14:foregroundMark x1="71000" y1="56867" x2="81000" y2="62410"/>
                        <a14:foregroundMark x1="81000" y1="62410" x2="78000" y2="74217"/>
                        <a14:foregroundMark x1="78000" y1="74217" x2="72800" y2="78554"/>
                        <a14:foregroundMark x1="85400" y1="45783" x2="81800" y2="31566"/>
                        <a14:foregroundMark x1="81800" y1="31566" x2="90600" y2="25783"/>
                        <a14:foregroundMark x1="90600" y1="25783" x2="96000" y2="51807"/>
                        <a14:foregroundMark x1="96000" y1="51807" x2="89000" y2="61687"/>
                        <a14:foregroundMark x1="89000" y1="61687" x2="84800" y2="43133"/>
                        <a14:foregroundMark x1="56200" y1="15422" x2="64400" y2="5542"/>
                        <a14:foregroundMark x1="64400" y1="5542" x2="75200" y2="3373"/>
                        <a14:foregroundMark x1="75200" y1="3373" x2="68600" y2="13494"/>
                        <a14:foregroundMark x1="68600" y1="13494" x2="53400" y2="16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97373">
            <a:off x="8595398" y="5903705"/>
            <a:ext cx="1960230" cy="1626991"/>
          </a:xfrm>
          <a:prstGeom prst="rect">
            <a:avLst/>
          </a:prstGeom>
        </p:spPr>
      </p:pic>
      <p:grpSp>
        <p:nvGrpSpPr>
          <p:cNvPr id="40" name="그룹 39">
            <a:extLst>
              <a:ext uri="{FF2B5EF4-FFF2-40B4-BE49-F238E27FC236}">
                <a16:creationId xmlns:a16="http://schemas.microsoft.com/office/drawing/2014/main" id="{08E2D3EF-CB88-49D2-8394-6E383DB2C93B}"/>
              </a:ext>
            </a:extLst>
          </p:cNvPr>
          <p:cNvGrpSpPr/>
          <p:nvPr/>
        </p:nvGrpSpPr>
        <p:grpSpPr>
          <a:xfrm>
            <a:off x="6563858" y="2473874"/>
            <a:ext cx="3539455" cy="1288861"/>
            <a:chOff x="6736315" y="2491770"/>
            <a:chExt cx="3539455" cy="128886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BC3E82-80C3-4EFE-B393-6DBEA8562071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8C81BE1F-5BC3-4455-9D0A-53BC037B4A30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321E1313-616A-4133-BD7D-3C346F0FE8F6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56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93"/>
            <a:ext cx="10693400" cy="7597056"/>
          </a:xfrm>
          <a:prstGeom prst="rect">
            <a:avLst/>
          </a:prstGeom>
        </p:spPr>
      </p:pic>
      <p:sp>
        <p:nvSpPr>
          <p:cNvPr id="30" name="모서리가 둥근 직사각형 77">
            <a:extLst>
              <a:ext uri="{FF2B5EF4-FFF2-40B4-BE49-F238E27FC236}">
                <a16:creationId xmlns:a16="http://schemas.microsoft.com/office/drawing/2014/main" id="{3D9B3391-144C-4C34-8B24-7F27B68ED35B}"/>
              </a:ext>
            </a:extLst>
          </p:cNvPr>
          <p:cNvSpPr/>
          <p:nvPr/>
        </p:nvSpPr>
        <p:spPr>
          <a:xfrm>
            <a:off x="221780" y="478871"/>
            <a:ext cx="10309496" cy="685480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351970" y="89117"/>
            <a:ext cx="521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Sounds Great Readers 2</a:t>
            </a:r>
            <a:r>
              <a:rPr lang="en-US" altLang="ko-KR" sz="24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400" b="1" dirty="0">
                <a:solidFill>
                  <a:schemeClr val="bg1"/>
                </a:solidFill>
              </a:rPr>
              <a:t> Edition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33586" y="255577"/>
            <a:ext cx="2210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bg1"/>
                </a:solidFill>
              </a:rPr>
              <a:t>ⓒ </a:t>
            </a:r>
            <a:r>
              <a:rPr lang="en-US" altLang="ko-KR" sz="1100" b="1" dirty="0">
                <a:solidFill>
                  <a:schemeClr val="bg1"/>
                </a:solidFill>
              </a:rPr>
              <a:t>2021 Compass Publishing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8E5FB01-1716-4BF5-81AB-1B4416824837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75DEAC29-6096-4065-BAA7-8EFB2BBA7A4F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8B4C182-2F16-4527-B343-C6F54CEED8F4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30B6A014-2BC4-4380-90AF-961D4FAED4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018A921B-6F8E-429C-B99D-F5D6DE41911B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F5661D7-D7DD-4B98-8193-8C1CEF41F04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93" name="직선 연결선 92">
                <a:extLst>
                  <a:ext uri="{FF2B5EF4-FFF2-40B4-BE49-F238E27FC236}">
                    <a16:creationId xmlns:a16="http://schemas.microsoft.com/office/drawing/2014/main" id="{4471EDD0-3766-4F38-AD05-9053886B2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E7C82C0-54CE-4DA6-9355-FA49C666304E}"/>
              </a:ext>
            </a:extLst>
          </p:cNvPr>
          <p:cNvGrpSpPr/>
          <p:nvPr/>
        </p:nvGrpSpPr>
        <p:grpSpPr>
          <a:xfrm>
            <a:off x="6965121" y="906835"/>
            <a:ext cx="2840849" cy="435918"/>
            <a:chOff x="6900777" y="1801899"/>
            <a:chExt cx="2840849" cy="43591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ABA7760-FE60-43E7-909C-BEFF3122CD7A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58A784D0-9DA2-4E20-990E-C0BC68DD1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69EF1CF0-F12F-4EC9-A5E4-7FB24418C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9" b="94237" l="7629" r="91753">
                        <a14:foregroundMark x1="42887" y1="12928" x2="43299" y2="13863"/>
                        <a14:foregroundMark x1="52371" y1="12305" x2="51959" y2="12305"/>
                        <a14:foregroundMark x1="42474" y1="14642" x2="47835" y2="779"/>
                        <a14:foregroundMark x1="47835" y1="779" x2="41649" y2="13863"/>
                        <a14:foregroundMark x1="12577" y1="49844" x2="3093" y2="36604"/>
                        <a14:foregroundMark x1="3093" y1="36604" x2="23093" y2="38629"/>
                        <a14:foregroundMark x1="23093" y1="38629" x2="10928" y2="51246"/>
                        <a14:foregroundMark x1="10928" y1="51246" x2="7835" y2="50779"/>
                        <a14:foregroundMark x1="43505" y1="71807" x2="43918" y2="74299"/>
                        <a14:foregroundMark x1="42062" y1="70717" x2="44330" y2="73364"/>
                        <a14:foregroundMark x1="82680" y1="80997" x2="73402" y2="93925"/>
                        <a14:foregroundMark x1="73402" y1="93925" x2="92165" y2="95483"/>
                        <a14:foregroundMark x1="92165" y1="95483" x2="91753" y2="80530"/>
                        <a14:foregroundMark x1="91753" y1="80530" x2="83299" y2="81620"/>
                        <a14:foregroundMark x1="81856" y1="89097" x2="84124" y2="87383"/>
                        <a14:foregroundMark x1="77113" y1="92991" x2="74433" y2="94237"/>
                        <a14:foregroundMark x1="76289" y1="38474" x2="74433" y2="41121"/>
                        <a14:foregroundMark x1="83299" y1="42679" x2="68454" y2="31308"/>
                        <a14:foregroundMark x1="68454" y1="31308" x2="86598" y2="27259"/>
                        <a14:foregroundMark x1="86598" y1="27259" x2="85773" y2="41433"/>
                        <a14:foregroundMark x1="85773" y1="41433" x2="83093" y2="42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1559" y="1396097"/>
            <a:ext cx="993534" cy="131515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0F018DD-A6FF-4040-A128-515414225C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6" b="97251" l="9919" r="89879">
                        <a14:foregroundMark x1="36235" y1="17010" x2="34413" y2="16838"/>
                        <a14:foregroundMark x1="63360" y1="15979" x2="63158" y2="16151"/>
                        <a14:foregroundMark x1="41296" y1="97251" x2="40688" y2="96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46" y="386382"/>
            <a:ext cx="1270453" cy="14967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03024FA-BE90-4940-91FB-B3BD7CDAE7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1200" y1="52294" x2="50400" y2="22936"/>
                        <a14:foregroundMark x1="52000" y1="55046" x2="76000" y2="394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8710" y="573457"/>
            <a:ext cx="352955" cy="30777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751BCE9-9799-44F4-AC94-CA8F37D696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6990" y1="69565" x2="70874" y2="66304"/>
                        <a14:foregroundMark x1="76699" y1="63043" x2="75728" y2="59783"/>
                        <a14:foregroundMark x1="72816" y1="61957" x2="69903" y2="65217"/>
                        <a14:foregroundMark x1="68932" y1="61957" x2="69903" y2="61957"/>
                        <a14:foregroundMark x1="86408" y1="59783" x2="83495" y2="59783"/>
                        <a14:foregroundMark x1="84466" y1="59783" x2="84466" y2="56522"/>
                        <a14:foregroundMark x1="82524" y1="54348" x2="84466" y2="445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670" y="969882"/>
            <a:ext cx="477176" cy="42621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71E3C0CA-14A6-4607-A616-144527A216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39863" y="829889"/>
            <a:ext cx="3506838" cy="611997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15403E7B-9075-4549-83BF-C794A79F028E}"/>
              </a:ext>
            </a:extLst>
          </p:cNvPr>
          <p:cNvGrpSpPr/>
          <p:nvPr/>
        </p:nvGrpSpPr>
        <p:grpSpPr>
          <a:xfrm>
            <a:off x="6563858" y="2473874"/>
            <a:ext cx="3539455" cy="1288861"/>
            <a:chOff x="6736315" y="2491770"/>
            <a:chExt cx="3539455" cy="128886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CCA782-D545-430A-9D37-203B271D2124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A9F70C24-1788-4E56-85AF-7E0955B53ED7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CA2FFD32-1DB1-4485-9A79-2C8F417AA2C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687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93"/>
            <a:ext cx="10693400" cy="7597056"/>
          </a:xfrm>
          <a:prstGeom prst="rect">
            <a:avLst/>
          </a:prstGeom>
        </p:spPr>
      </p:pic>
      <p:sp>
        <p:nvSpPr>
          <p:cNvPr id="30" name="모서리가 둥근 직사각형 77">
            <a:extLst>
              <a:ext uri="{FF2B5EF4-FFF2-40B4-BE49-F238E27FC236}">
                <a16:creationId xmlns:a16="http://schemas.microsoft.com/office/drawing/2014/main" id="{3D9B3391-144C-4C34-8B24-7F27B68ED35B}"/>
              </a:ext>
            </a:extLst>
          </p:cNvPr>
          <p:cNvSpPr/>
          <p:nvPr/>
        </p:nvSpPr>
        <p:spPr>
          <a:xfrm>
            <a:off x="221780" y="478871"/>
            <a:ext cx="10309496" cy="685480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351970" y="89117"/>
            <a:ext cx="521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Sounds Great Readers 2</a:t>
            </a:r>
            <a:r>
              <a:rPr lang="en-US" altLang="ko-KR" sz="2400" b="1" baseline="30000" dirty="0">
                <a:solidFill>
                  <a:schemeClr val="bg1"/>
                </a:solidFill>
              </a:rPr>
              <a:t>nd</a:t>
            </a:r>
            <a:r>
              <a:rPr lang="en-US" altLang="ko-KR" sz="2400" b="1" dirty="0">
                <a:solidFill>
                  <a:schemeClr val="bg1"/>
                </a:solidFill>
              </a:rPr>
              <a:t> Edition 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33586" y="255577"/>
            <a:ext cx="2210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bg1"/>
                </a:solidFill>
              </a:rPr>
              <a:t>ⓒ </a:t>
            </a:r>
            <a:r>
              <a:rPr lang="en-US" altLang="ko-KR" sz="1100" b="1" dirty="0">
                <a:solidFill>
                  <a:schemeClr val="bg1"/>
                </a:solidFill>
              </a:rPr>
              <a:t>2021 Compass Publishing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1000" y="2477445"/>
            <a:ext cx="4981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Draw a picture you like from the book.</a:t>
            </a:r>
            <a:endParaRPr lang="en-US" altLang="ko-KR" sz="14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8E5FB01-1716-4BF5-81AB-1B4416824837}"/>
              </a:ext>
            </a:extLst>
          </p:cNvPr>
          <p:cNvGrpSpPr/>
          <p:nvPr/>
        </p:nvGrpSpPr>
        <p:grpSpPr>
          <a:xfrm>
            <a:off x="810196" y="1883150"/>
            <a:ext cx="5238567" cy="307777"/>
            <a:chOff x="7240355" y="999963"/>
            <a:chExt cx="5238567" cy="307777"/>
          </a:xfrm>
        </p:grpSpPr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75DEAC29-6096-4065-BAA7-8EFB2BBA7A4F}"/>
                </a:ext>
              </a:extLst>
            </p:cNvPr>
            <p:cNvGrpSpPr/>
            <p:nvPr/>
          </p:nvGrpSpPr>
          <p:grpSpPr>
            <a:xfrm>
              <a:off x="7240355" y="999963"/>
              <a:ext cx="2574271" cy="307777"/>
              <a:chOff x="1095688" y="1874982"/>
              <a:chExt cx="7326799" cy="338554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8B4C182-2F16-4527-B343-C6F54CEED8F4}"/>
                  </a:ext>
                </a:extLst>
              </p:cNvPr>
              <p:cNvSpPr txBox="1"/>
              <p:nvPr/>
            </p:nvSpPr>
            <p:spPr>
              <a:xfrm>
                <a:off x="1095688" y="18749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Name :</a:t>
                </a:r>
              </a:p>
            </p:txBody>
          </p:sp>
          <p:cxnSp>
            <p:nvCxnSpPr>
              <p:cNvPr id="88" name="직선 연결선 87">
                <a:extLst>
                  <a:ext uri="{FF2B5EF4-FFF2-40B4-BE49-F238E27FC236}">
                    <a16:creationId xmlns:a16="http://schemas.microsoft.com/office/drawing/2014/main" id="{30B6A014-2BC4-4380-90AF-961D4FAED4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449" y="2162655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018A921B-6F8E-429C-B99D-F5D6DE41911B}"/>
                </a:ext>
              </a:extLst>
            </p:cNvPr>
            <p:cNvGrpSpPr/>
            <p:nvPr/>
          </p:nvGrpSpPr>
          <p:grpSpPr>
            <a:xfrm>
              <a:off x="9904651" y="999963"/>
              <a:ext cx="2574271" cy="307777"/>
              <a:chOff x="8678713" y="1443282"/>
              <a:chExt cx="7326799" cy="338554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F5661D7-D7DD-4B98-8193-8C1CEF41F049}"/>
                  </a:ext>
                </a:extLst>
              </p:cNvPr>
              <p:cNvSpPr txBox="1"/>
              <p:nvPr/>
            </p:nvSpPr>
            <p:spPr>
              <a:xfrm>
                <a:off x="8678713" y="1443282"/>
                <a:ext cx="7326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/>
                  <a:t>Date :</a:t>
                </a:r>
              </a:p>
            </p:txBody>
          </p:sp>
          <p:cxnSp>
            <p:nvCxnSpPr>
              <p:cNvPr id="93" name="직선 연결선 92">
                <a:extLst>
                  <a:ext uri="{FF2B5EF4-FFF2-40B4-BE49-F238E27FC236}">
                    <a16:creationId xmlns:a16="http://schemas.microsoft.com/office/drawing/2014/main" id="{4471EDD0-3766-4F38-AD05-9053886B2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84084" y="1765071"/>
                <a:ext cx="478269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E7C82C0-54CE-4DA6-9355-FA49C666304E}"/>
              </a:ext>
            </a:extLst>
          </p:cNvPr>
          <p:cNvGrpSpPr/>
          <p:nvPr/>
        </p:nvGrpSpPr>
        <p:grpSpPr>
          <a:xfrm>
            <a:off x="6965121" y="906835"/>
            <a:ext cx="2840849" cy="435918"/>
            <a:chOff x="6900777" y="1801899"/>
            <a:chExt cx="2840849" cy="43591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ABA7760-FE60-43E7-909C-BEFF3122CD7A}"/>
                </a:ext>
              </a:extLst>
            </p:cNvPr>
            <p:cNvSpPr txBox="1"/>
            <p:nvPr/>
          </p:nvSpPr>
          <p:spPr>
            <a:xfrm>
              <a:off x="6900777" y="180189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/>
                <a:t>Rating :</a:t>
              </a: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58A784D0-9DA2-4E20-990E-C0BC68DD1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95" b="89474" l="6250" r="96591">
                          <a14:foregroundMark x1="6818" y1="55263" x2="6818" y2="78947"/>
                          <a14:foregroundMark x1="31818" y1="65789" x2="30682" y2="63158"/>
                          <a14:foregroundMark x1="50568" y1="65789" x2="54545" y2="76316"/>
                          <a14:foregroundMark x1="71023" y1="73684" x2="72727" y2="73684"/>
                          <a14:foregroundMark x1="92045" y1="65789" x2="91477" y2="76316"/>
                          <a14:foregroundMark x1="94318" y1="44737" x2="96591" y2="421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65226" y="1875867"/>
              <a:ext cx="1676400" cy="361950"/>
            </a:xfrm>
            <a:prstGeom prst="rect">
              <a:avLst/>
            </a:prstGeom>
          </p:spPr>
        </p:pic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60A755D3-9D60-4492-B29E-B221F9AAA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4" b="89735" l="9855" r="92464">
                        <a14:foregroundMark x1="66087" y1="62252" x2="78261" y2="51987"/>
                        <a14:foregroundMark x1="78261" y1="51987" x2="75072" y2="56291"/>
                        <a14:foregroundMark x1="85797" y1="56954" x2="85507" y2="57285"/>
                        <a14:foregroundMark x1="85797" y1="55298" x2="86377" y2="55629"/>
                        <a14:foregroundMark x1="86667" y1="57947" x2="86087" y2="57616"/>
                        <a14:foregroundMark x1="88406" y1="56623" x2="86377" y2="56291"/>
                        <a14:foregroundMark x1="92464" y1="53974" x2="92464" y2="54305"/>
                        <a14:foregroundMark x1="46957" y1="80464" x2="46087" y2="81788"/>
                        <a14:foregroundMark x1="56812" y1="79470" x2="55072" y2="78808"/>
                        <a14:foregroundMark x1="57391" y1="78477" x2="57681" y2="77483"/>
                        <a14:foregroundMark x1="57971" y1="78808" x2="58551" y2="77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81" y="218690"/>
            <a:ext cx="1734291" cy="151813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7BA0567-14AD-4635-BC4A-81AA0982D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8772" y="767853"/>
            <a:ext cx="3907968" cy="72331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257F145-680D-4CCE-BC04-23FDB47A6A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6" b="99728" l="301" r="97293">
                        <a14:foregroundMark x1="54887" y1="18256" x2="40301" y2="20981"/>
                        <a14:foregroundMark x1="40301" y1="20981" x2="36241" y2="34060"/>
                        <a14:foregroundMark x1="36241" y1="34060" x2="28421" y2="44687"/>
                        <a14:foregroundMark x1="28421" y1="44687" x2="8421" y2="97275"/>
                        <a14:foregroundMark x1="8421" y1="97275" x2="55940" y2="99455"/>
                        <a14:foregroundMark x1="55940" y1="99455" x2="70376" y2="96594"/>
                        <a14:foregroundMark x1="70376" y1="96594" x2="68271" y2="83106"/>
                        <a14:foregroundMark x1="68271" y1="83106" x2="73083" y2="70572"/>
                        <a14:foregroundMark x1="73083" y1="70572" x2="83459" y2="60763"/>
                        <a14:foregroundMark x1="83459" y1="60763" x2="92481" y2="35014"/>
                        <a14:foregroundMark x1="92481" y1="35014" x2="65865" y2="21935"/>
                        <a14:foregroundMark x1="65865" y1="21935" x2="53383" y2="18256"/>
                        <a14:foregroundMark x1="13233" y1="48501" x2="2256" y2="39373"/>
                        <a14:foregroundMark x1="2256" y1="39373" x2="752" y2="22071"/>
                        <a14:foregroundMark x1="752" y1="22071" x2="12030" y2="12125"/>
                        <a14:foregroundMark x1="12030" y1="12125" x2="26165" y2="20027"/>
                        <a14:foregroundMark x1="26165" y1="20027" x2="30977" y2="35559"/>
                        <a14:foregroundMark x1="30977" y1="35559" x2="21955" y2="45504"/>
                        <a14:foregroundMark x1="21955" y1="45504" x2="6165" y2="48501"/>
                        <a14:foregroundMark x1="5865" y1="67166" x2="602" y2="27112"/>
                        <a14:foregroundMark x1="602" y1="27112" x2="3910" y2="13488"/>
                        <a14:foregroundMark x1="3910" y1="13488" x2="21654" y2="18256"/>
                        <a14:foregroundMark x1="21654" y1="18256" x2="28722" y2="29700"/>
                        <a14:foregroundMark x1="28722" y1="29700" x2="23910" y2="45640"/>
                        <a14:foregroundMark x1="23910" y1="45640" x2="451" y2="66349"/>
                        <a14:foregroundMark x1="15338" y1="48774" x2="5263" y2="36649"/>
                        <a14:foregroundMark x1="5263" y1="36649" x2="1654" y2="23978"/>
                        <a14:foregroundMark x1="1654" y1="23978" x2="16992" y2="21117"/>
                        <a14:foregroundMark x1="16992" y1="21117" x2="24962" y2="32561"/>
                        <a14:foregroundMark x1="24962" y1="32561" x2="15338" y2="43188"/>
                        <a14:foregroundMark x1="18647" y1="43188" x2="4060" y2="31471"/>
                        <a14:foregroundMark x1="4060" y1="31471" x2="14586" y2="22888"/>
                        <a14:foregroundMark x1="14586" y1="22888" x2="20451" y2="37602"/>
                        <a14:foregroundMark x1="20451" y1="37602" x2="16241" y2="43733"/>
                        <a14:foregroundMark x1="81654" y1="99183" x2="71579" y2="87875"/>
                        <a14:foregroundMark x1="71579" y1="87875" x2="73985" y2="73025"/>
                        <a14:foregroundMark x1="73985" y1="73025" x2="90075" y2="69074"/>
                        <a14:foregroundMark x1="90075" y1="69074" x2="98647" y2="81880"/>
                        <a14:foregroundMark x1="98647" y1="81880" x2="92932" y2="96185"/>
                        <a14:foregroundMark x1="92932" y1="96185" x2="84060" y2="99728"/>
                        <a14:foregroundMark x1="92481" y1="98093" x2="83008" y2="85831"/>
                        <a14:foregroundMark x1="83008" y1="85831" x2="97293" y2="87602"/>
                        <a14:foregroundMark x1="97293" y1="87602" x2="87068" y2="97003"/>
                        <a14:foregroundMark x1="52481" y1="91417" x2="37895" y2="92234"/>
                        <a14:foregroundMark x1="37895" y1="92234" x2="20752" y2="85422"/>
                        <a14:foregroundMark x1="20752" y1="85422" x2="14586" y2="68256"/>
                        <a14:foregroundMark x1="14586" y1="68256" x2="17143" y2="44687"/>
                        <a14:foregroundMark x1="17143" y1="44687" x2="30526" y2="32561"/>
                        <a14:foregroundMark x1="30526" y1="32561" x2="50376" y2="28065"/>
                        <a14:foregroundMark x1="50376" y1="28065" x2="64812" y2="29292"/>
                        <a14:foregroundMark x1="64812" y1="29292" x2="73083" y2="41281"/>
                        <a14:foregroundMark x1="73083" y1="41281" x2="72782" y2="56812"/>
                        <a14:foregroundMark x1="72782" y1="56812" x2="60752" y2="82834"/>
                        <a14:foregroundMark x1="60752" y1="82834" x2="38045" y2="99728"/>
                        <a14:foregroundMark x1="38045" y1="99728" x2="38045" y2="99728"/>
                        <a14:foregroundMark x1="45714" y1="91689" x2="30376" y2="82698"/>
                        <a14:foregroundMark x1="30376" y1="82698" x2="18346" y2="64441"/>
                        <a14:foregroundMark x1="18346" y1="64441" x2="15940" y2="45777"/>
                        <a14:foregroundMark x1="15940" y1="45777" x2="25263" y2="33651"/>
                        <a14:foregroundMark x1="25263" y1="33651" x2="37895" y2="27657"/>
                        <a14:foregroundMark x1="37895" y1="27657" x2="52782" y2="27657"/>
                        <a14:foregroundMark x1="52782" y1="27657" x2="68571" y2="35422"/>
                        <a14:foregroundMark x1="68571" y1="35422" x2="76842" y2="46458"/>
                        <a14:foregroundMark x1="76842" y1="46458" x2="77444" y2="64714"/>
                        <a14:foregroundMark x1="77444" y1="64714" x2="70977" y2="84605"/>
                        <a14:foregroundMark x1="70977" y1="84605" x2="52030" y2="94823"/>
                        <a14:foregroundMark x1="52030" y1="94823" x2="45714" y2="95232"/>
                        <a14:foregroundMark x1="35639" y1="74114" x2="25113" y2="65395"/>
                        <a14:foregroundMark x1="25113" y1="65395" x2="23158" y2="49591"/>
                        <a14:foregroundMark x1="23158" y1="49591" x2="34286" y2="38011"/>
                        <a14:foregroundMark x1="34286" y1="38011" x2="51429" y2="38692"/>
                        <a14:foregroundMark x1="51429" y1="38692" x2="64511" y2="52725"/>
                        <a14:foregroundMark x1="64511" y1="52725" x2="56241" y2="69346"/>
                        <a14:foregroundMark x1="56241" y1="69346" x2="41203" y2="73297"/>
                        <a14:foregroundMark x1="52331" y1="67711" x2="30827" y2="61853"/>
                        <a14:foregroundMark x1="30827" y1="61853" x2="32481" y2="46049"/>
                        <a14:foregroundMark x1="32481" y1="46049" x2="46767" y2="46866"/>
                        <a14:foregroundMark x1="46767" y1="46866" x2="52331" y2="60218"/>
                        <a14:foregroundMark x1="52331" y1="60218" x2="46917" y2="66076"/>
                        <a14:foregroundMark x1="76391" y1="53134" x2="65714" y2="43869"/>
                        <a14:foregroundMark x1="65714" y1="43869" x2="76992" y2="33651"/>
                        <a14:foregroundMark x1="76992" y1="33651" x2="85564" y2="45095"/>
                        <a14:foregroundMark x1="85564" y1="45095" x2="72782" y2="56676"/>
                        <a14:foregroundMark x1="60902" y1="36376" x2="64511" y2="23706"/>
                        <a14:foregroundMark x1="64511" y1="23706" x2="80150" y2="26839"/>
                        <a14:foregroundMark x1="80150" y1="26839" x2="86767" y2="39237"/>
                        <a14:foregroundMark x1="86767" y1="39237" x2="71579" y2="43324"/>
                        <a14:foregroundMark x1="71579" y1="43324" x2="62707" y2="36921"/>
                        <a14:foregroundMark x1="38195" y1="88420" x2="27068" y2="78202"/>
                        <a14:foregroundMark x1="27068" y1="78202" x2="37143" y2="67439"/>
                        <a14:foregroundMark x1="37143" y1="67439" x2="55639" y2="66349"/>
                        <a14:foregroundMark x1="55639" y1="66349" x2="63609" y2="77112"/>
                        <a14:foregroundMark x1="63609" y1="77112" x2="50827" y2="91008"/>
                        <a14:foregroundMark x1="50827" y1="91008" x2="32932" y2="93869"/>
                        <a14:foregroundMark x1="11128" y1="97275" x2="1654" y2="87738"/>
                        <a14:foregroundMark x1="1654" y1="87738" x2="9023" y2="69619"/>
                        <a14:foregroundMark x1="9023" y1="69619" x2="27368" y2="66757"/>
                        <a14:foregroundMark x1="27368" y1="66757" x2="32481" y2="84332"/>
                        <a14:foregroundMark x1="32481" y1="84332" x2="22556" y2="95232"/>
                        <a14:foregroundMark x1="22556" y1="95232" x2="9925" y2="97275"/>
                        <a14:foregroundMark x1="4962" y1="99455" x2="602" y2="86785"/>
                        <a14:foregroundMark x1="602" y1="86785" x2="2707" y2="69346"/>
                        <a14:foregroundMark x1="2707" y1="69346" x2="17594" y2="63624"/>
                        <a14:foregroundMark x1="17594" y1="63624" x2="28271" y2="78610"/>
                        <a14:foregroundMark x1="28271" y1="78610" x2="21955" y2="90054"/>
                        <a14:foregroundMark x1="21955" y1="90054" x2="11429" y2="97003"/>
                        <a14:foregroundMark x1="9173" y1="99455" x2="3609" y2="87738"/>
                        <a14:foregroundMark x1="3609" y1="87738" x2="12030" y2="72071"/>
                        <a14:foregroundMark x1="12030" y1="72071" x2="27519" y2="74796"/>
                        <a14:foregroundMark x1="27519" y1="74796" x2="27820" y2="90191"/>
                        <a14:foregroundMark x1="27820" y1="90191" x2="4060" y2="99728"/>
                        <a14:foregroundMark x1="20752" y1="93869" x2="6466" y2="90599"/>
                        <a14:foregroundMark x1="6466" y1="90599" x2="17594" y2="82016"/>
                        <a14:foregroundMark x1="17594" y1="82016" x2="23158" y2="94414"/>
                        <a14:foregroundMark x1="23158" y1="94414" x2="21654" y2="95504"/>
                        <a14:foregroundMark x1="46316" y1="91689" x2="30827" y2="83106"/>
                        <a14:foregroundMark x1="30827" y1="83106" x2="38195" y2="70708"/>
                        <a14:foregroundMark x1="38195" y1="70708" x2="53684" y2="70300"/>
                        <a14:foregroundMark x1="53684" y1="70300" x2="58045" y2="82834"/>
                        <a14:foregroundMark x1="58045" y1="82834" x2="45414" y2="92916"/>
                        <a14:foregroundMark x1="45414" y1="92916" x2="40902" y2="93597"/>
                        <a14:foregroundMark x1="52481" y1="94687" x2="40602" y2="86240"/>
                        <a14:foregroundMark x1="40602" y1="86240" x2="42406" y2="72888"/>
                        <a14:foregroundMark x1="42406" y1="72888" x2="57293" y2="75204"/>
                        <a14:foregroundMark x1="57293" y1="75204" x2="53835" y2="91417"/>
                        <a14:foregroundMark x1="53835" y1="91417" x2="48722" y2="95232"/>
                        <a14:foregroundMark x1="57895" y1="86785" x2="40451" y2="81608"/>
                        <a14:foregroundMark x1="40451" y1="81608" x2="29023" y2="63896"/>
                        <a14:foregroundMark x1="29023" y1="63896" x2="24060" y2="47003"/>
                        <a14:foregroundMark x1="24060" y1="47003" x2="39699" y2="43188"/>
                        <a14:foregroundMark x1="39699" y1="43188" x2="58195" y2="56812"/>
                        <a14:foregroundMark x1="58195" y1="56812" x2="61805" y2="72616"/>
                        <a14:foregroundMark x1="61805" y1="72616" x2="55489" y2="83787"/>
                        <a14:foregroundMark x1="77895" y1="96730" x2="59850" y2="99591"/>
                        <a14:foregroundMark x1="59850" y1="99591" x2="69173" y2="98093"/>
                        <a14:foregroundMark x1="52331" y1="89510" x2="38195" y2="79564"/>
                        <a14:foregroundMark x1="38195" y1="79564" x2="53684" y2="73161"/>
                        <a14:foregroundMark x1="53684" y1="73161" x2="49925" y2="89101"/>
                        <a14:foregroundMark x1="49925" y1="89101" x2="44211" y2="91689"/>
                        <a14:foregroundMark x1="36241" y1="60899" x2="25414" y2="48638"/>
                        <a14:foregroundMark x1="25414" y1="48638" x2="38195" y2="40599"/>
                        <a14:foregroundMark x1="38195" y1="40599" x2="56241" y2="40054"/>
                        <a14:foregroundMark x1="56241" y1="40054" x2="62556" y2="54360"/>
                        <a14:foregroundMark x1="62556" y1="54360" x2="44511" y2="63351"/>
                        <a14:foregroundMark x1="44511" y1="63351" x2="38045" y2="63079"/>
                        <a14:foregroundMark x1="38797" y1="72480" x2="31579" y2="59809"/>
                        <a14:foregroundMark x1="31579" y1="59809" x2="37143" y2="46730"/>
                        <a14:foregroundMark x1="37143" y1="46730" x2="52331" y2="55041"/>
                        <a14:foregroundMark x1="52331" y1="55041" x2="47519" y2="63351"/>
                        <a14:foregroundMark x1="79398" y1="36921" x2="66316" y2="29837"/>
                        <a14:foregroundMark x1="66316" y1="29837" x2="75489" y2="38556"/>
                        <a14:foregroundMark x1="68271" y1="97275" x2="51880" y2="97275"/>
                        <a14:foregroundMark x1="51880" y1="97275" x2="63759" y2="88828"/>
                        <a14:foregroundMark x1="63759" y1="88828" x2="68571" y2="99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780" y="5593056"/>
            <a:ext cx="1576992" cy="1740620"/>
          </a:xfrm>
          <a:prstGeom prst="rect">
            <a:avLst/>
          </a:prstGeom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0E15ABFD-C360-425D-AB3E-589D2EF16C11}"/>
              </a:ext>
            </a:extLst>
          </p:cNvPr>
          <p:cNvGrpSpPr/>
          <p:nvPr/>
        </p:nvGrpSpPr>
        <p:grpSpPr>
          <a:xfrm>
            <a:off x="6563858" y="2473874"/>
            <a:ext cx="3539455" cy="1288861"/>
            <a:chOff x="6736315" y="2491770"/>
            <a:chExt cx="3539455" cy="128886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24E267-DAC7-47CA-80CB-5BBDFEE8477B}"/>
                </a:ext>
              </a:extLst>
            </p:cNvPr>
            <p:cNvSpPr txBox="1"/>
            <p:nvPr/>
          </p:nvSpPr>
          <p:spPr>
            <a:xfrm>
              <a:off x="6736315" y="2491770"/>
              <a:ext cx="35394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Write a phrase you like from the book.</a:t>
              </a:r>
              <a:endParaRPr lang="en-US" altLang="ko-KR" sz="1400" dirty="0"/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9EB0E545-3BFE-47B8-B7E6-9BE904DDF689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276575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1324B1F3-CF3B-478C-A0FA-B7C3E59F940B}"/>
                </a:ext>
              </a:extLst>
            </p:cNvPr>
            <p:cNvCxnSpPr>
              <a:cxnSpLocks/>
            </p:cNvCxnSpPr>
            <p:nvPr/>
          </p:nvCxnSpPr>
          <p:spPr>
            <a:xfrm>
              <a:off x="6887969" y="3780631"/>
              <a:ext cx="32241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895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175</Words>
  <Application>Microsoft Office PowerPoint</Application>
  <PresentationFormat>사용자 지정</PresentationFormat>
  <Paragraphs>42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user_</dc:creator>
  <cp:lastModifiedBy>user_</cp:lastModifiedBy>
  <cp:revision>54</cp:revision>
  <cp:lastPrinted>2021-03-17T23:28:26Z</cp:lastPrinted>
  <dcterms:created xsi:type="dcterms:W3CDTF">2020-07-20T02:16:39Z</dcterms:created>
  <dcterms:modified xsi:type="dcterms:W3CDTF">2021-03-25T09:14:54Z</dcterms:modified>
</cp:coreProperties>
</file>