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6" r:id="rId1"/>
  </p:sldMasterIdLst>
  <p:notesMasterIdLst>
    <p:notesMasterId r:id="rId4"/>
  </p:notesMasterIdLst>
  <p:sldIdLst>
    <p:sldId id="331" r:id="rId2"/>
    <p:sldId id="332" r:id="rId3"/>
  </p:sldIdLst>
  <p:sldSz cx="9144000" cy="5143500" type="screen16x9"/>
  <p:notesSz cx="6858000" cy="9144000"/>
  <p:embeddedFontLst>
    <p:embeddedFont>
      <p:font typeface="맑은 고딕" panose="020B0503020000020004" pitchFamily="50" charset="-127"/>
      <p:regular r:id="rId5"/>
      <p:bold r:id="rId6"/>
    </p:embeddedFont>
    <p:embeddedFont>
      <p:font typeface="Arial Unicode MS" panose="020B0604020202020204" pitchFamily="50" charset="-127"/>
      <p:regular r:id="rId7"/>
    </p:embeddedFont>
    <p:embeddedFont>
      <p:font typeface="함초롬돋움" panose="020B0604000101010101" pitchFamily="50" charset="-127"/>
      <p:regular r:id="rId8"/>
      <p:bold r:id="rId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1F5"/>
    <a:srgbClr val="D9D9D9"/>
    <a:srgbClr val="009900"/>
    <a:srgbClr val="3366FF"/>
    <a:srgbClr val="EEDAEC"/>
    <a:srgbClr val="6B317E"/>
    <a:srgbClr val="984807"/>
    <a:srgbClr val="008000"/>
    <a:srgbClr val="F79646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AE92BC31-D631-4DE5-AB79-CFD965394BEF}">
  <a:tblStyle styleId="{AE92BC31-D631-4DE5-AB79-CFD965394BE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보통 스타일 1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25" autoAdjust="0"/>
    <p:restoredTop sz="95824" autoAdjust="0"/>
  </p:normalViewPr>
  <p:slideViewPr>
    <p:cSldViewPr>
      <p:cViewPr varScale="1">
        <p:scale>
          <a:sx n="148" d="100"/>
          <a:sy n="148" d="100"/>
        </p:scale>
        <p:origin x="-2850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579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viewProps" Target="viewProps.xml"/><Relationship Id="rId5" Type="http://schemas.openxmlformats.org/officeDocument/2006/relationships/font" Target="fonts/font1.fntdata"/><Relationship Id="rId1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5136778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jcom_mem003\Desktop\인턴_부가자료\00 sample\unit4 배경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191"/>
          <a:stretch/>
        </p:blipFill>
        <p:spPr bwMode="auto">
          <a:xfrm>
            <a:off x="0" y="0"/>
            <a:ext cx="9144000" cy="95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3EEA-94A1-4871-B345-5A5A91822F84}" type="datetimeFigureOut">
              <a:rPr lang="ko-KR" altLang="en-US" smtClean="0"/>
              <a:t>2019-05-28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9398816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3EEA-94A1-4871-B345-5A5A91822F84}" type="datetimeFigureOut">
              <a:rPr lang="ko-KR" altLang="en-US" smtClean="0"/>
              <a:t>2019-05-28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473384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3EEA-94A1-4871-B345-5A5A91822F84}" type="datetimeFigureOut">
              <a:rPr lang="ko-KR" altLang="en-US" smtClean="0"/>
              <a:t>2019-05-28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3834595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3EEA-94A1-4871-B345-5A5A91822F84}" type="datetimeFigureOut">
              <a:rPr lang="ko-KR" altLang="en-US" smtClean="0"/>
              <a:t>2019-05-28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0617283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3EEA-94A1-4871-B345-5A5A91822F84}" type="datetimeFigureOut">
              <a:rPr lang="ko-KR" altLang="en-US" smtClean="0"/>
              <a:t>2019-05-28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0353351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3EEA-94A1-4871-B345-5A5A91822F84}" type="datetimeFigureOut">
              <a:rPr lang="ko-KR" altLang="en-US" smtClean="0"/>
              <a:t>2019-05-28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7030155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3EEA-94A1-4871-B345-5A5A91822F84}" type="datetimeFigureOut">
              <a:rPr lang="ko-KR" altLang="en-US" smtClean="0"/>
              <a:t>2019-05-28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2183936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3EEA-94A1-4871-B345-5A5A91822F84}" type="datetimeFigureOut">
              <a:rPr lang="ko-KR" altLang="en-US" smtClean="0"/>
              <a:t>2019-05-28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35340850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3EEA-94A1-4871-B345-5A5A91822F84}" type="datetimeFigureOut">
              <a:rPr lang="ko-KR" altLang="en-US" smtClean="0"/>
              <a:t>2019-05-28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19943285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wjcom_mem003\Desktop\shutterstock_1315088582_SB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35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3EEA-94A1-4871-B345-5A5A91822F84}" type="datetimeFigureOut">
              <a:rPr lang="ko-KR" altLang="en-US" smtClean="0"/>
              <a:t>2019-05-28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20790304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3EEA-94A1-4871-B345-5A5A91822F84}" type="datetimeFigureOut">
              <a:rPr lang="ko-KR" altLang="en-US" smtClean="0"/>
              <a:t>2019-05-28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9334606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타이틀_로고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7" t="14015" b="13470"/>
          <a:stretch>
            <a:fillRect/>
          </a:stretch>
        </p:blipFill>
        <p:spPr bwMode="auto">
          <a:xfrm>
            <a:off x="8460432" y="90962"/>
            <a:ext cx="608012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ompass pub-logo(word)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0" y="623306"/>
            <a:ext cx="669925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43EEA-94A1-4871-B345-5A5A91822F84}" type="datetimeFigureOut">
              <a:rPr lang="ko-KR" altLang="en-US" smtClean="0"/>
              <a:t>2019-05-28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4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43318"/>
              </p:ext>
            </p:extLst>
          </p:nvPr>
        </p:nvGraphicFramePr>
        <p:xfrm>
          <a:off x="467544" y="1131590"/>
          <a:ext cx="2736304" cy="3699270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60040"/>
                <a:gridCol w="360040"/>
                <a:gridCol w="511394"/>
                <a:gridCol w="1504830"/>
              </a:tblGrid>
              <a:tr h="2059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Week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Class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Unit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59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baseline="0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a</a:t>
                      </a: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597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err="1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i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59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e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&amp;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o</a:t>
                      </a: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597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u</a:t>
                      </a: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59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Review 1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</a:tr>
              <a:tr h="20597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a</a:t>
                      </a: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59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err="1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i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597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o</a:t>
                      </a: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59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u</a:t>
                      </a: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597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Review 2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</a:tr>
              <a:tr h="2059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&amp;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Blends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597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Consonant Blends &amp; Digraphs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59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Vowel Blends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&amp; Diphthongs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597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-Controlled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Vowels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59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Review 3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</a:tr>
              <a:tr h="20597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Final Test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350199"/>
              </p:ext>
            </p:extLst>
          </p:nvPr>
        </p:nvGraphicFramePr>
        <p:xfrm>
          <a:off x="3751641" y="1139682"/>
          <a:ext cx="5080660" cy="2724150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82580"/>
                <a:gridCol w="382580"/>
                <a:gridCol w="382580"/>
                <a:gridCol w="1178039"/>
                <a:gridCol w="382580"/>
                <a:gridCol w="382580"/>
                <a:gridCol w="382580"/>
                <a:gridCol w="1607141"/>
              </a:tblGrid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Week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Class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Unit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Week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Class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Unit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95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a</a:t>
                      </a: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o</a:t>
                      </a: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err="1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i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u</a:t>
                      </a: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95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e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&amp;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o</a:t>
                      </a: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&amp;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Blends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u</a:t>
                      </a: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Consonant Blends &amp; Digraphs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a</a:t>
                      </a: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Vowel Blends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&amp; Diphthongs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95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err="1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i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-Controlled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Vowels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EDAEC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611560" y="591876"/>
            <a:ext cx="2592288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50mins/class. 2classes/week</a:t>
            </a:r>
            <a:endParaRPr lang="ko-KR" altLang="en-US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851920" y="591876"/>
            <a:ext cx="2592288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30mins/class</a:t>
            </a:r>
            <a:r>
              <a:rPr lang="en-US" altLang="ko-KR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en-US" altLang="ko-KR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3classes/week</a:t>
            </a:r>
            <a:endParaRPr lang="ko-KR" altLang="en-US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0" name="Google Shape;163;p27"/>
          <p:cNvSpPr txBox="1">
            <a:spLocks/>
          </p:cNvSpPr>
          <p:nvPr/>
        </p:nvSpPr>
        <p:spPr>
          <a:xfrm>
            <a:off x="311700" y="-205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  <a:buClrTx/>
              <a:buFontTx/>
            </a:pPr>
            <a:r>
              <a:rPr lang="en-US" altLang="ko-KR" sz="2400" u="sng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Syllabus for 8 weeks</a:t>
            </a:r>
            <a:endParaRPr lang="ko-KR" altLang="en-US" sz="2400" u="sng" dirty="0">
              <a:solidFill>
                <a:srgbClr val="00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441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11560" y="591876"/>
            <a:ext cx="2592288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50mins/class. 2classes/week</a:t>
            </a:r>
            <a:endParaRPr lang="ko-KR" altLang="en-US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851920" y="591876"/>
            <a:ext cx="2592288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30mins/class. 3classes/week</a:t>
            </a:r>
            <a:endParaRPr lang="ko-KR" altLang="en-US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4" name="Google Shape;163;p27"/>
          <p:cNvSpPr txBox="1">
            <a:spLocks/>
          </p:cNvSpPr>
          <p:nvPr/>
        </p:nvSpPr>
        <p:spPr>
          <a:xfrm>
            <a:off x="311700" y="-205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  <a:buClrTx/>
              <a:buFontTx/>
            </a:pPr>
            <a:r>
              <a:rPr lang="en-US" altLang="ko-KR" sz="2400" u="sng" dirty="0" smtClean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Syllabus for 12 weeks</a:t>
            </a:r>
            <a:endParaRPr lang="ko-KR" altLang="en-US" sz="2400" u="sng" dirty="0">
              <a:solidFill>
                <a:srgbClr val="00000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835153"/>
              </p:ext>
            </p:extLst>
          </p:nvPr>
        </p:nvGraphicFramePr>
        <p:xfrm>
          <a:off x="467545" y="987574"/>
          <a:ext cx="3024337" cy="4050450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349844"/>
                <a:gridCol w="349844"/>
                <a:gridCol w="349844"/>
                <a:gridCol w="1974805"/>
              </a:tblGrid>
              <a:tr h="162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Week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Class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Unit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9F1F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9F1F5"/>
                    </a:solidFill>
                  </a:tcPr>
                </a:tc>
              </a:tr>
              <a:tr h="1620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Single Letter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620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a</a:t>
                      </a:r>
                    </a:p>
                  </a:txBody>
                  <a:tcPr marL="0" marR="0" marT="0" marB="0" anchor="ctr"/>
                </a:tc>
              </a:tr>
              <a:tr h="1620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err="1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i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620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PPT:</a:t>
                      </a:r>
                      <a:r>
                        <a:rPr lang="en-US" sz="1000" u="none" strike="noStrike" baseline="0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More Practices &amp; Game</a:t>
                      </a:r>
                      <a:r>
                        <a:rPr lang="en-US" sz="1000" u="none" strike="noStrike" baseline="0" dirty="0" smtClean="0">
                          <a:effectLst/>
                          <a:latin typeface="Harmonia Sans Std" pitchFamily="34" charset="0"/>
                        </a:rPr>
                        <a:t>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20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e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&amp;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o</a:t>
                      </a:r>
                    </a:p>
                  </a:txBody>
                  <a:tcPr marL="0" marR="0" marT="0" marB="0" anchor="ctr"/>
                </a:tc>
              </a:tr>
              <a:tr h="1620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u</a:t>
                      </a:r>
                    </a:p>
                  </a:txBody>
                  <a:tcPr marL="0" marR="0" marT="0" marB="0" anchor="ctr"/>
                </a:tc>
              </a:tr>
              <a:tr h="1620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 smtClean="0">
                          <a:effectLst/>
                          <a:latin typeface="Harmonia Sans Std" pitchFamily="34" charset="0"/>
                        </a:rPr>
                        <a:t>PPT:</a:t>
                      </a:r>
                      <a:r>
                        <a:rPr lang="en-US" altLang="ko-KR" sz="1000" u="none" strike="noStrike" baseline="0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altLang="ko-KR" sz="1000" u="none" strike="noStrike" dirty="0" smtClean="0">
                          <a:effectLst/>
                          <a:latin typeface="Harmonia Sans Std" pitchFamily="34" charset="0"/>
                        </a:rPr>
                        <a:t>More Practices &amp; Game</a:t>
                      </a:r>
                      <a:r>
                        <a:rPr lang="en-US" altLang="ko-KR" sz="1000" u="none" strike="noStrike" baseline="0" dirty="0" smtClean="0">
                          <a:effectLst/>
                          <a:latin typeface="Harmonia Sans Std" pitchFamily="34" charset="0"/>
                        </a:rPr>
                        <a:t>s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20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Review 1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620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a</a:t>
                      </a:r>
                    </a:p>
                  </a:txBody>
                  <a:tcPr marL="0" marR="0" marT="0" marB="0" anchor="ctr"/>
                </a:tc>
              </a:tr>
              <a:tr h="1620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err="1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i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620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u="none" strike="noStrike" dirty="0" smtClean="0">
                          <a:effectLst/>
                          <a:latin typeface="Harmonia Sans Std" pitchFamily="34" charset="0"/>
                        </a:rPr>
                        <a:t>PPT:</a:t>
                      </a:r>
                      <a:r>
                        <a:rPr lang="en-US" altLang="ko-KR" sz="1000" u="none" strike="noStrike" baseline="0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altLang="ko-KR" sz="1000" u="none" strike="noStrike" dirty="0" smtClean="0">
                          <a:effectLst/>
                          <a:latin typeface="Harmonia Sans Std" pitchFamily="34" charset="0"/>
                        </a:rPr>
                        <a:t>More Practices &amp; Game</a:t>
                      </a:r>
                      <a:r>
                        <a:rPr lang="en-US" altLang="ko-KR" sz="1000" u="none" strike="noStrike" baseline="0" dirty="0" smtClean="0">
                          <a:effectLst/>
                          <a:latin typeface="Harmonia Sans Std" pitchFamily="34" charset="0"/>
                        </a:rPr>
                        <a:t>s</a:t>
                      </a:r>
                      <a:endParaRPr lang="en-US" altLang="ko-KR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20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Midterm Test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620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o</a:t>
                      </a:r>
                    </a:p>
                  </a:txBody>
                  <a:tcPr marL="0" marR="0" marT="0" marB="0" anchor="ctr"/>
                </a:tc>
              </a:tr>
              <a:tr h="1620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u</a:t>
                      </a:r>
                    </a:p>
                  </a:txBody>
                  <a:tcPr marL="0" marR="0" marT="0" marB="0" anchor="ctr"/>
                </a:tc>
              </a:tr>
              <a:tr h="1620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 smtClean="0">
                          <a:effectLst/>
                          <a:latin typeface="Harmonia Sans Std" pitchFamily="34" charset="0"/>
                        </a:rPr>
                        <a:t>PPT:</a:t>
                      </a:r>
                      <a:r>
                        <a:rPr lang="en-US" altLang="ko-KR" sz="1000" u="none" strike="noStrike" baseline="0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altLang="ko-KR" sz="1000" u="none" strike="noStrike" dirty="0" smtClean="0">
                          <a:effectLst/>
                          <a:latin typeface="Harmonia Sans Std" pitchFamily="34" charset="0"/>
                        </a:rPr>
                        <a:t>More Practices &amp; Game</a:t>
                      </a:r>
                      <a:r>
                        <a:rPr lang="en-US" altLang="ko-KR" sz="1000" u="none" strike="noStrike" baseline="0" dirty="0" smtClean="0">
                          <a:effectLst/>
                          <a:latin typeface="Harmonia Sans Std" pitchFamily="34" charset="0"/>
                        </a:rPr>
                        <a:t>s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20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Review 2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620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&amp;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Blends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620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Consonant Blends &amp; Digraphs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620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 smtClean="0">
                          <a:effectLst/>
                          <a:latin typeface="Harmonia Sans Std" pitchFamily="34" charset="0"/>
                        </a:rPr>
                        <a:t>PPT:</a:t>
                      </a:r>
                      <a:r>
                        <a:rPr lang="en-US" altLang="ko-KR" sz="1000" u="none" strike="noStrike" baseline="0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altLang="ko-KR" sz="1000" u="none" strike="noStrike" dirty="0" smtClean="0">
                          <a:effectLst/>
                          <a:latin typeface="Harmonia Sans Std" pitchFamily="34" charset="0"/>
                        </a:rPr>
                        <a:t>More Practices &amp; Game</a:t>
                      </a:r>
                      <a:r>
                        <a:rPr lang="en-US" altLang="ko-KR" sz="1000" u="none" strike="noStrike" baseline="0" dirty="0" smtClean="0">
                          <a:effectLst/>
                          <a:latin typeface="Harmonia Sans Std" pitchFamily="34" charset="0"/>
                        </a:rPr>
                        <a:t>s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20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Vowel Blends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&amp; Diphthongs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620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11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-Controlled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Vowels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/>
                </a:tc>
              </a:tr>
              <a:tr h="1620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 smtClean="0">
                          <a:effectLst/>
                          <a:latin typeface="Harmonia Sans Std" pitchFamily="34" charset="0"/>
                        </a:rPr>
                        <a:t>PPT:</a:t>
                      </a:r>
                      <a:r>
                        <a:rPr lang="en-US" altLang="ko-KR" sz="1000" u="none" strike="noStrike" baseline="0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altLang="ko-KR" sz="1000" u="none" strike="noStrike" dirty="0" smtClean="0">
                          <a:effectLst/>
                          <a:latin typeface="Harmonia Sans Std" pitchFamily="34" charset="0"/>
                        </a:rPr>
                        <a:t>More Practices &amp; Game</a:t>
                      </a:r>
                      <a:r>
                        <a:rPr lang="en-US" altLang="ko-KR" sz="1000" u="none" strike="noStrike" baseline="0" dirty="0" smtClean="0">
                          <a:effectLst/>
                          <a:latin typeface="Harmonia Sans Std" pitchFamily="34" charset="0"/>
                        </a:rPr>
                        <a:t>s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20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Review 3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620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Final Test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685272"/>
              </p:ext>
            </p:extLst>
          </p:nvPr>
        </p:nvGraphicFramePr>
        <p:xfrm>
          <a:off x="3852480" y="987574"/>
          <a:ext cx="4823976" cy="3582640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432318"/>
                <a:gridCol w="432318"/>
                <a:gridCol w="432318"/>
                <a:gridCol w="1115034"/>
                <a:gridCol w="432318"/>
                <a:gridCol w="432318"/>
                <a:gridCol w="432318"/>
                <a:gridCol w="1115034"/>
              </a:tblGrid>
              <a:tr h="188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Week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Class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Unit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Week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Class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Harmonia Sans Std" pitchFamily="34" charset="0"/>
                        </a:rPr>
                        <a:t>Unit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/>
                </a:tc>
              </a:tr>
              <a:tr h="18856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Single Letter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85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6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85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err="1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i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Review 2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885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24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856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e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&amp;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armonia Sans Std" pitchFamily="34" charset="0"/>
                        </a:rPr>
                        <a:t>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&amp;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Blends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armonia Sans Std" pitchFamily="34" charset="0"/>
                        </a:rPr>
                        <a:t>26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85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Short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armonia Sans Std" pitchFamily="34" charset="0"/>
                        </a:rPr>
                        <a:t>27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Consonant Blends &amp; Digraphs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6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armonia Sans Std" pitchFamily="34" charset="0"/>
                        </a:rPr>
                        <a:t>28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85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Review 1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armonia Sans Std" pitchFamily="34" charset="0"/>
                        </a:rPr>
                        <a:t>29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Vowel Blends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&amp; Diphthongs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armonia Sans Std" pitchFamily="34" charset="0"/>
                        </a:rPr>
                        <a:t>30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856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11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armonia Sans Std" pitchFamily="34" charset="0"/>
                        </a:rPr>
                        <a:t>31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-Controlled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Vowels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armonia Sans Std" pitchFamily="34" charset="0"/>
                        </a:rPr>
                        <a:t>32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85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Long </a:t>
                      </a:r>
                      <a:r>
                        <a:rPr lang="en-US" altLang="ko-KR" sz="1000" i="1" dirty="0" err="1" smtClean="0">
                          <a:solidFill>
                            <a:schemeClr val="tx1"/>
                          </a:solidFill>
                          <a:latin typeface="Harmonia Sans Std" pitchFamily="34" charset="0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i</a:t>
                      </a:r>
                      <a:endParaRPr lang="en-US" altLang="ko-KR" sz="1000" i="1" dirty="0" smtClean="0">
                        <a:solidFill>
                          <a:schemeClr val="tx1"/>
                        </a:solidFill>
                        <a:latin typeface="Harmonia Sans Std" pitchFamily="34" charset="0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armonia Sans Std" pitchFamily="34" charset="0"/>
                        </a:rPr>
                        <a:t>33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Review 3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8856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armonia Sans Std" pitchFamily="34" charset="0"/>
                        </a:rPr>
                        <a:t>34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85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Midterm Test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armonia Sans Std" pitchFamily="34" charset="0"/>
                        </a:rPr>
                        <a:t>35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Final Test</a:t>
                      </a:r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FFFFFF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885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  <a:latin typeface="Harmonia Sans Std" pitchFamily="34" charset="0"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  <a:latin typeface="Harmonia Sans Std" pitchFamily="34" charset="0"/>
                        </a:rPr>
                        <a:t>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armonia Sans Std" pitchFamily="34" charset="0"/>
                        </a:rPr>
                        <a:t>36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Harmonia Sans Std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750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1198</TotalTime>
  <Words>598</Words>
  <Application>Microsoft Office PowerPoint</Application>
  <PresentationFormat>화면 슬라이드 쇼(16:9)</PresentationFormat>
  <Paragraphs>282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굴림</vt:lpstr>
      <vt:lpstr>Arial</vt:lpstr>
      <vt:lpstr>맑은 고딕</vt:lpstr>
      <vt:lpstr>Harmonia Sans Std</vt:lpstr>
      <vt:lpstr>Arial Unicode MS</vt:lpstr>
      <vt:lpstr>함초롬돋움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Target Customer</dc:title>
  <dc:creator>wjcom_mem003</dc:creator>
  <cp:lastModifiedBy>wjcom_mem003</cp:lastModifiedBy>
  <cp:revision>812</cp:revision>
  <dcterms:modified xsi:type="dcterms:W3CDTF">2019-05-28T08:52:14Z</dcterms:modified>
</cp:coreProperties>
</file>