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Unit3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e</a:t>
            </a:r>
            <a:r>
              <a:rPr lang="en-US" altLang="ko-KR" dirty="0" smtClean="0">
                <a:solidFill>
                  <a:srgbClr val="FF0000"/>
                </a:solidFill>
              </a:rPr>
              <a:t>d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et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w</a:t>
            </a:r>
            <a:r>
              <a:rPr lang="en-US" altLang="ko-KR" dirty="0" smtClean="0">
                <a:solidFill>
                  <a:srgbClr val="FF0000"/>
                </a:solidFill>
              </a:rPr>
              <a:t>et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5946"/>
            <a:ext cx="3816424" cy="285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174" y="785945"/>
            <a:ext cx="3825298" cy="285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ot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ot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ot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784001"/>
            <a:ext cx="3816425" cy="284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6021"/>
            <a:ext cx="41052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ed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7321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r</a:t>
            </a:r>
            <a:r>
              <a:rPr lang="en-US" altLang="ko-KR" dirty="0" smtClean="0">
                <a:solidFill>
                  <a:srgbClr val="FF0000"/>
                </a:solidFill>
              </a:rPr>
              <a:t>ed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87499"/>
            <a:ext cx="340042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84" y="892299"/>
            <a:ext cx="40767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o</a:t>
            </a:r>
            <a:r>
              <a:rPr lang="en-US" altLang="ko-KR" dirty="0" smtClean="0">
                <a:solidFill>
                  <a:srgbClr val="FF0000"/>
                </a:solidFill>
              </a:rPr>
              <a:t>g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d</a:t>
            </a:r>
            <a:r>
              <a:rPr lang="en-US" altLang="ko-KR" dirty="0" smtClean="0">
                <a:solidFill>
                  <a:srgbClr val="FF0000"/>
                </a:solidFill>
              </a:rPr>
              <a:t>og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og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05522"/>
            <a:ext cx="31623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14" y="1391322"/>
            <a:ext cx="35623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e</a:t>
            </a:r>
            <a:r>
              <a:rPr lang="en-US" altLang="ko-KR" dirty="0" smtClean="0">
                <a:solidFill>
                  <a:srgbClr val="FF0000"/>
                </a:solidFill>
              </a:rPr>
              <a:t>n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en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en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98" y="864146"/>
            <a:ext cx="307657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97471"/>
            <a:ext cx="351472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o</a:t>
            </a:r>
            <a:r>
              <a:rPr lang="en-US" altLang="ko-KR" dirty="0" smtClean="0">
                <a:solidFill>
                  <a:srgbClr val="FF0000"/>
                </a:solidFill>
              </a:rPr>
              <a:t>p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op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t</a:t>
            </a:r>
            <a:r>
              <a:rPr lang="en-US" altLang="ko-KR" dirty="0" smtClean="0">
                <a:solidFill>
                  <a:srgbClr val="FF0000"/>
                </a:solidFill>
              </a:rPr>
              <a:t>op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96752"/>
            <a:ext cx="3661117" cy="265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3547418" cy="265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오른쪽 화살표 5"/>
          <p:cNvSpPr/>
          <p:nvPr/>
        </p:nvSpPr>
        <p:spPr>
          <a:xfrm rot="8555018">
            <a:off x="6914969" y="1327446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e</a:t>
            </a:r>
            <a:r>
              <a:rPr lang="en-US" altLang="ko-KR" dirty="0" smtClean="0">
                <a:solidFill>
                  <a:srgbClr val="FF0000"/>
                </a:solidFill>
              </a:rPr>
              <a:t>t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ed</vt:lpstr>
      <vt:lpstr>PowerPoint 프레젠테이션</vt:lpstr>
      <vt:lpstr>og</vt:lpstr>
      <vt:lpstr>PowerPoint 프레젠테이션</vt:lpstr>
      <vt:lpstr>en</vt:lpstr>
      <vt:lpstr>PowerPoint 프레젠테이션</vt:lpstr>
      <vt:lpstr>op</vt:lpstr>
      <vt:lpstr>PowerPoint 프레젠테이션</vt:lpstr>
      <vt:lpstr>et</vt:lpstr>
      <vt:lpstr>PowerPoint 프레젠테이션</vt:lpstr>
      <vt:lpstr>ot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22</cp:revision>
  <dcterms:created xsi:type="dcterms:W3CDTF">2019-05-07T00:16:55Z</dcterms:created>
  <dcterms:modified xsi:type="dcterms:W3CDTF">2019-05-07T05:01:52Z</dcterms:modified>
</cp:coreProperties>
</file>