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5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053" autoAdjust="0"/>
    <p:restoredTop sz="80277" autoAdjust="0"/>
  </p:normalViewPr>
  <p:slideViewPr>
    <p:cSldViewPr>
      <p:cViewPr varScale="1">
        <p:scale>
          <a:sx n="112" d="100"/>
          <a:sy n="112" d="100"/>
        </p:scale>
        <p:origin x="-19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8E0C4-C24D-4923-A283-B0E162CC9C6D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ECF40-B326-43C3-8F19-4A743653A4E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80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3191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722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8680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7556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>
            <a:lvl1pPr>
              <a:defRPr sz="25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ko-KR" altLang="en-US" dirty="0" smtClean="0"/>
              <a:t>단어</a:t>
            </a:r>
            <a:endParaRPr lang="ko-KR" altLang="en-US" dirty="0"/>
          </a:p>
        </p:txBody>
      </p:sp>
      <p:pic>
        <p:nvPicPr>
          <p:cNvPr id="3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 userDrawn="1"/>
        </p:nvSpPr>
        <p:spPr>
          <a:xfrm>
            <a:off x="7956376" y="237485"/>
            <a:ext cx="847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lt"/>
                <a:ea typeface="Adobe Fan Heiti Std B" pitchFamily="34" charset="-128"/>
              </a:rPr>
              <a:t>Unit6</a:t>
            </a:r>
            <a:endParaRPr lang="ko-KR" alt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3513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7544" y="5229200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4008" y="5229200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3" name="그림 개체 틀 12"/>
          <p:cNvSpPr>
            <a:spLocks noGrp="1"/>
          </p:cNvSpPr>
          <p:nvPr>
            <p:ph type="pic" sz="quarter" idx="10"/>
          </p:nvPr>
        </p:nvSpPr>
        <p:spPr>
          <a:xfrm>
            <a:off x="1191638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sp>
        <p:nvSpPr>
          <p:cNvPr id="14" name="그림 개체 틀 12"/>
          <p:cNvSpPr>
            <a:spLocks noGrp="1"/>
          </p:cNvSpPr>
          <p:nvPr>
            <p:ph type="pic" sz="quarter" idx="11"/>
          </p:nvPr>
        </p:nvSpPr>
        <p:spPr>
          <a:xfrm>
            <a:off x="5368895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4644008" y="548680"/>
            <a:ext cx="0" cy="605857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240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915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3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993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7975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5298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9012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740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145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773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ide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5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b</a:t>
            </a:r>
            <a:r>
              <a:rPr lang="en-US" altLang="ko-KR" dirty="0" smtClean="0">
                <a:solidFill>
                  <a:srgbClr val="FF0000"/>
                </a:solidFill>
              </a:rPr>
              <a:t>ite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k</a:t>
            </a:r>
            <a:r>
              <a:rPr lang="en-US" altLang="ko-KR" dirty="0" smtClean="0">
                <a:solidFill>
                  <a:srgbClr val="FF0000"/>
                </a:solidFill>
              </a:rPr>
              <a:t>ite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07393"/>
            <a:ext cx="3521726" cy="2631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48383"/>
            <a:ext cx="3666728" cy="2490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4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ive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323528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d</a:t>
            </a:r>
            <a:r>
              <a:rPr lang="en-US" altLang="ko-KR" dirty="0" smtClean="0">
                <a:solidFill>
                  <a:srgbClr val="FF0000"/>
                </a:solidFill>
              </a:rPr>
              <a:t>ive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f</a:t>
            </a:r>
            <a:r>
              <a:rPr lang="en-US" altLang="ko-KR" dirty="0" smtClean="0">
                <a:solidFill>
                  <a:srgbClr val="FF0000"/>
                </a:solidFill>
              </a:rPr>
              <a:t>ive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847769"/>
            <a:ext cx="3647770" cy="2725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995" y="667892"/>
            <a:ext cx="2952750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4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251520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h</a:t>
            </a:r>
            <a:r>
              <a:rPr lang="en-US" altLang="ko-KR" dirty="0" smtClean="0">
                <a:solidFill>
                  <a:srgbClr val="FF0000"/>
                </a:solidFill>
              </a:rPr>
              <a:t>ide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850705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r</a:t>
            </a:r>
            <a:r>
              <a:rPr lang="en-US" altLang="ko-KR" dirty="0" smtClean="0">
                <a:solidFill>
                  <a:srgbClr val="FF0000"/>
                </a:solidFill>
              </a:rPr>
              <a:t>ide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47572"/>
            <a:ext cx="3648033" cy="272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431" y="836712"/>
            <a:ext cx="3648033" cy="272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35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ike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b</a:t>
            </a:r>
            <a:r>
              <a:rPr lang="en-US" altLang="ko-KR" dirty="0" smtClean="0">
                <a:solidFill>
                  <a:srgbClr val="FF0000"/>
                </a:solidFill>
              </a:rPr>
              <a:t>ike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l</a:t>
            </a:r>
            <a:r>
              <a:rPr lang="en-US" altLang="ko-KR" dirty="0" smtClean="0">
                <a:solidFill>
                  <a:srgbClr val="FF0000"/>
                </a:solidFill>
              </a:rPr>
              <a:t>ike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83972"/>
            <a:ext cx="3683661" cy="275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7" y="1189401"/>
            <a:ext cx="3672408" cy="274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24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ime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395536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l</a:t>
            </a:r>
            <a:r>
              <a:rPr lang="en-US" altLang="ko-KR" dirty="0" smtClean="0">
                <a:solidFill>
                  <a:srgbClr val="FF0000"/>
                </a:solidFill>
              </a:rPr>
              <a:t>ime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850705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t</a:t>
            </a:r>
            <a:r>
              <a:rPr lang="en-US" altLang="ko-KR" dirty="0" smtClean="0">
                <a:solidFill>
                  <a:srgbClr val="FF0000"/>
                </a:solidFill>
              </a:rPr>
              <a:t>ime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69521"/>
            <a:ext cx="3541258" cy="262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5999"/>
            <a:ext cx="3918182" cy="2754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58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ine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l</a:t>
            </a:r>
            <a:r>
              <a:rPr lang="en-US" altLang="ko-KR" dirty="0" smtClean="0">
                <a:solidFill>
                  <a:srgbClr val="FF0000"/>
                </a:solidFill>
              </a:rPr>
              <a:t>ine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n</a:t>
            </a:r>
            <a:r>
              <a:rPr lang="en-US" altLang="ko-KR" dirty="0" smtClean="0">
                <a:solidFill>
                  <a:srgbClr val="FF0000"/>
                </a:solidFill>
              </a:rPr>
              <a:t>ine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33593"/>
            <a:ext cx="3760093" cy="281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065727"/>
            <a:ext cx="27051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69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ite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92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25</Words>
  <Application>Microsoft Office PowerPoint</Application>
  <PresentationFormat>화면 슬라이드 쇼(4:3)</PresentationFormat>
  <Paragraphs>25</Paragraphs>
  <Slides>12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ide</vt:lpstr>
      <vt:lpstr>PowerPoint 프레젠테이션</vt:lpstr>
      <vt:lpstr>ike</vt:lpstr>
      <vt:lpstr>PowerPoint 프레젠테이션</vt:lpstr>
      <vt:lpstr>ime</vt:lpstr>
      <vt:lpstr>PowerPoint 프레젠테이션</vt:lpstr>
      <vt:lpstr>ine</vt:lpstr>
      <vt:lpstr>PowerPoint 프레젠테이션</vt:lpstr>
      <vt:lpstr>ite</vt:lpstr>
      <vt:lpstr>PowerPoint 프레젠테이션</vt:lpstr>
      <vt:lpstr>ive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</dc:title>
  <dc:creator>wjcom_mem003</dc:creator>
  <cp:lastModifiedBy>user_01</cp:lastModifiedBy>
  <cp:revision>26</cp:revision>
  <dcterms:created xsi:type="dcterms:W3CDTF">2019-05-07T00:16:55Z</dcterms:created>
  <dcterms:modified xsi:type="dcterms:W3CDTF">2019-05-07T05:17:26Z</dcterms:modified>
</cp:coreProperties>
</file>