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53" autoAdjust="0"/>
    <p:restoredTop sz="80277" autoAdjust="0"/>
  </p:normalViewPr>
  <p:slideViewPr>
    <p:cSldViewPr>
      <p:cViewPr varScale="1">
        <p:scale>
          <a:sx n="112" d="100"/>
          <a:sy n="112" d="100"/>
        </p:scale>
        <p:origin x="-19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E0C4-C24D-4923-A283-B0E162CC9C6D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ECF40-B326-43C3-8F19-4A743653A4E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8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3191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ECF40-B326-43C3-8F19-4A743653A4E6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55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2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868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755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>
            <a:lvl1pPr>
              <a:defRPr sz="25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  <p:pic>
        <p:nvPicPr>
          <p:cNvPr id="3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7956376" y="237485"/>
            <a:ext cx="84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+mn-lt"/>
                <a:ea typeface="Adobe Fan Heiti Std B" pitchFamily="34" charset="-128"/>
              </a:rPr>
              <a:t>Unit7</a:t>
            </a:r>
            <a:endParaRPr lang="ko-KR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51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100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3" name="그림 개체 틀 12"/>
          <p:cNvSpPr>
            <a:spLocks noGrp="1"/>
          </p:cNvSpPr>
          <p:nvPr>
            <p:ph type="pic" sz="quarter" idx="10"/>
          </p:nvPr>
        </p:nvSpPr>
        <p:spPr>
          <a:xfrm>
            <a:off x="1191638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sp>
        <p:nvSpPr>
          <p:cNvPr id="14" name="그림 개체 틀 12"/>
          <p:cNvSpPr>
            <a:spLocks noGrp="1"/>
          </p:cNvSpPr>
          <p:nvPr>
            <p:ph type="pic" sz="quarter" idx="11"/>
          </p:nvPr>
        </p:nvSpPr>
        <p:spPr>
          <a:xfrm>
            <a:off x="5368895" y="1556792"/>
            <a:ext cx="2592000" cy="2545200"/>
          </a:xfrm>
        </p:spPr>
        <p:txBody>
          <a:bodyPr/>
          <a:lstStyle>
            <a:lvl1pPr algn="ctr">
              <a:defRPr/>
            </a:lvl1pPr>
          </a:lstStyle>
          <a:p>
            <a:endParaRPr lang="ko-KR" altLang="en-US" dirty="0"/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4644008" y="548680"/>
            <a:ext cx="0" cy="605857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G:\내 드라이브\PC 백업\01 교재 제작\09 From Phonics to RT\로고\CompassPub Logo_(only black)_Use for Box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05"/>
          <a:stretch/>
        </p:blipFill>
        <p:spPr bwMode="auto">
          <a:xfrm>
            <a:off x="7956376" y="6428920"/>
            <a:ext cx="1080018" cy="3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4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91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3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993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797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29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9012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740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145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499D9-688A-46FD-822C-7534A8EBAC58}" type="datetimeFigureOut">
              <a:rPr lang="ko-KR" altLang="en-US" smtClean="0"/>
              <a:t>2019-05-07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E856F-23D6-4A74-A138-C8329569506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77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ole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251520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n</a:t>
            </a:r>
            <a:r>
              <a:rPr lang="en-US" altLang="ko-KR" dirty="0" smtClean="0">
                <a:solidFill>
                  <a:srgbClr val="FF0000"/>
                </a:solidFill>
              </a:rPr>
              <a:t>ose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50705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r</a:t>
            </a:r>
            <a:r>
              <a:rPr lang="en-US" altLang="ko-KR" dirty="0" smtClean="0">
                <a:solidFill>
                  <a:srgbClr val="FF0000"/>
                </a:solidFill>
              </a:rPr>
              <a:t>ose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30017"/>
            <a:ext cx="3096344" cy="2915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01768"/>
            <a:ext cx="3806196" cy="254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4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ote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251520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n</a:t>
            </a:r>
            <a:r>
              <a:rPr lang="en-US" altLang="ko-KR" dirty="0" smtClean="0">
                <a:solidFill>
                  <a:srgbClr val="FF0000"/>
                </a:solidFill>
              </a:rPr>
              <a:t>ote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50705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v</a:t>
            </a:r>
            <a:r>
              <a:rPr lang="en-US" altLang="ko-KR" dirty="0" smtClean="0">
                <a:solidFill>
                  <a:srgbClr val="FF0000"/>
                </a:solidFill>
              </a:rPr>
              <a:t>ote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43327"/>
            <a:ext cx="3464423" cy="258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47768"/>
            <a:ext cx="3456384" cy="2588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323528" y="5381526"/>
            <a:ext cx="4040188" cy="639762"/>
          </a:xfrm>
        </p:spPr>
        <p:txBody>
          <a:bodyPr/>
          <a:lstStyle/>
          <a:p>
            <a:r>
              <a:rPr lang="en-US" altLang="ko-KR" dirty="0" smtClean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ole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p</a:t>
            </a:r>
            <a:r>
              <a:rPr lang="en-US" altLang="ko-KR" dirty="0" smtClean="0">
                <a:solidFill>
                  <a:srgbClr val="FF0000"/>
                </a:solidFill>
              </a:rPr>
              <a:t>ole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47572"/>
            <a:ext cx="3648033" cy="272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668" y="686941"/>
            <a:ext cx="2171700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35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ome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323528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d</a:t>
            </a:r>
            <a:r>
              <a:rPr lang="en-US" altLang="ko-KR" dirty="0" smtClean="0">
                <a:solidFill>
                  <a:srgbClr val="FF0000"/>
                </a:solidFill>
              </a:rPr>
              <a:t>ome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850705" y="5373216"/>
            <a:ext cx="4041775" cy="639762"/>
          </a:xfrm>
        </p:spPr>
        <p:txBody>
          <a:bodyPr/>
          <a:lstStyle/>
          <a:p>
            <a:r>
              <a:rPr lang="en-US" altLang="ko-KR" dirty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ome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89400"/>
            <a:ext cx="3672408" cy="274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89400"/>
            <a:ext cx="3672408" cy="274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2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one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467544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b</a:t>
            </a:r>
            <a:r>
              <a:rPr lang="en-US" altLang="ko-KR" dirty="0" smtClean="0">
                <a:solidFill>
                  <a:srgbClr val="FF0000"/>
                </a:solidFill>
              </a:rPr>
              <a:t>one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644008" y="5381526"/>
            <a:ext cx="4041775" cy="639762"/>
          </a:xfrm>
        </p:spPr>
        <p:txBody>
          <a:bodyPr/>
          <a:lstStyle/>
          <a:p>
            <a:r>
              <a:rPr lang="en-US" altLang="ko-KR" dirty="0"/>
              <a:t>c</a:t>
            </a:r>
            <a:r>
              <a:rPr lang="en-US" altLang="ko-KR" dirty="0" smtClean="0">
                <a:solidFill>
                  <a:srgbClr val="FF0000"/>
                </a:solidFill>
              </a:rPr>
              <a:t>one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13710" y1="0" x2="13710" y2="0"/>
                        <a14:backgroundMark x1="15323" y1="0" x2="15323" y2="0"/>
                        <a14:backgroundMark x1="99194" y1="59162" x2="99194" y2="591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7238">
            <a:off x="182857" y="1288213"/>
            <a:ext cx="3999919" cy="197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828295"/>
            <a:ext cx="20764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5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ope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>
          <a:xfrm>
            <a:off x="323528" y="5381526"/>
            <a:ext cx="4040188" cy="639762"/>
          </a:xfrm>
        </p:spPr>
        <p:txBody>
          <a:bodyPr/>
          <a:lstStyle/>
          <a:p>
            <a:r>
              <a:rPr lang="en-US" altLang="ko-KR" dirty="0"/>
              <a:t>h</a:t>
            </a:r>
            <a:r>
              <a:rPr lang="en-US" altLang="ko-KR" dirty="0" smtClean="0">
                <a:solidFill>
                  <a:srgbClr val="FF0000"/>
                </a:solidFill>
              </a:rPr>
              <a:t>ope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3"/>
          </p:nvPr>
        </p:nvSpPr>
        <p:spPr>
          <a:xfrm>
            <a:off x="4778697" y="5381526"/>
            <a:ext cx="4041775" cy="639762"/>
          </a:xfrm>
        </p:spPr>
        <p:txBody>
          <a:bodyPr/>
          <a:lstStyle/>
          <a:p>
            <a:r>
              <a:rPr lang="en-US" altLang="ko-KR" dirty="0" smtClean="0"/>
              <a:t>sl</a:t>
            </a:r>
            <a:r>
              <a:rPr lang="en-US" altLang="ko-KR" dirty="0" smtClean="0">
                <a:solidFill>
                  <a:srgbClr val="FF0000"/>
                </a:solidFill>
              </a:rPr>
              <a:t>ope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03" y="1053877"/>
            <a:ext cx="3564657" cy="2663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880" y="1032669"/>
            <a:ext cx="3720131" cy="26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6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ose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25</Words>
  <Application>Microsoft Office PowerPoint</Application>
  <PresentationFormat>화면 슬라이드 쇼(4:3)</PresentationFormat>
  <Paragraphs>25</Paragraphs>
  <Slides>12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ole</vt:lpstr>
      <vt:lpstr>PowerPoint 프레젠테이션</vt:lpstr>
      <vt:lpstr>ome</vt:lpstr>
      <vt:lpstr>PowerPoint 프레젠테이션</vt:lpstr>
      <vt:lpstr>one</vt:lpstr>
      <vt:lpstr>PowerPoint 프레젠테이션</vt:lpstr>
      <vt:lpstr>ope</vt:lpstr>
      <vt:lpstr>PowerPoint 프레젠테이션</vt:lpstr>
      <vt:lpstr>ose</vt:lpstr>
      <vt:lpstr>PowerPoint 프레젠테이션</vt:lpstr>
      <vt:lpstr>ote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</dc:title>
  <dc:creator>wjcom_mem003</dc:creator>
  <cp:lastModifiedBy>user_01</cp:lastModifiedBy>
  <cp:revision>26</cp:revision>
  <dcterms:created xsi:type="dcterms:W3CDTF">2019-05-07T00:16:55Z</dcterms:created>
  <dcterms:modified xsi:type="dcterms:W3CDTF">2019-05-07T05:22:57Z</dcterms:modified>
</cp:coreProperties>
</file>