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Unit2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i</a:t>
            </a:r>
            <a:r>
              <a:rPr lang="en-US" altLang="ko-KR" dirty="0" smtClean="0">
                <a:solidFill>
                  <a:srgbClr val="FF0000"/>
                </a:solidFill>
              </a:rPr>
              <a:t>d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it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s</a:t>
            </a:r>
            <a:r>
              <a:rPr lang="en-US" altLang="ko-KR" dirty="0" smtClean="0">
                <a:solidFill>
                  <a:srgbClr val="FF0000"/>
                </a:solidFill>
              </a:rPr>
              <a:t>it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676857"/>
            <a:ext cx="2350592" cy="2966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35588"/>
            <a:ext cx="3876675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ix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f</a:t>
            </a:r>
            <a:r>
              <a:rPr lang="en-US" altLang="ko-KR" dirty="0" smtClean="0">
                <a:solidFill>
                  <a:srgbClr val="FF0000"/>
                </a:solidFill>
              </a:rPr>
              <a:t>ix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s</a:t>
            </a:r>
            <a:r>
              <a:rPr lang="en-US" altLang="ko-KR" dirty="0" smtClean="0">
                <a:solidFill>
                  <a:srgbClr val="FF0000"/>
                </a:solidFill>
              </a:rPr>
              <a:t>ix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344" y="759371"/>
            <a:ext cx="28670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784001"/>
            <a:ext cx="3816425" cy="284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k</a:t>
            </a:r>
            <a:r>
              <a:rPr lang="en-US" altLang="ko-KR" dirty="0" smtClean="0">
                <a:solidFill>
                  <a:srgbClr val="FF0000"/>
                </a:solidFill>
              </a:rPr>
              <a:t>id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id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173" y="793998"/>
            <a:ext cx="2302071" cy="285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11424"/>
            <a:ext cx="3409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ig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67472"/>
            <a:ext cx="40005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>
                <a:solidFill>
                  <a:srgbClr val="FF0000"/>
                </a:solidFill>
              </a:rPr>
              <a:t>i</a:t>
            </a:r>
            <a:r>
              <a:rPr lang="en-US" altLang="ko-KR" dirty="0" smtClean="0">
                <a:solidFill>
                  <a:srgbClr val="FF0000"/>
                </a:solidFill>
              </a:rPr>
              <a:t>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ig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" name="오른쪽 화살표 5"/>
          <p:cNvSpPr/>
          <p:nvPr/>
        </p:nvSpPr>
        <p:spPr>
          <a:xfrm rot="2721034">
            <a:off x="1427673" y="1557691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05522"/>
            <a:ext cx="250507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in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in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w</a:t>
            </a:r>
            <a:r>
              <a:rPr lang="en-US" altLang="ko-KR" dirty="0" smtClean="0">
                <a:solidFill>
                  <a:srgbClr val="FF0000"/>
                </a:solidFill>
              </a:rPr>
              <a:t>in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02" y="559346"/>
            <a:ext cx="33337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18084"/>
            <a:ext cx="375895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ip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ip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ip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599" y="1125445"/>
            <a:ext cx="3642865" cy="272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5" y="1125444"/>
            <a:ext cx="3642864" cy="272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it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id</vt:lpstr>
      <vt:lpstr>PowerPoint 프레젠테이션</vt:lpstr>
      <vt:lpstr>ig</vt:lpstr>
      <vt:lpstr>PowerPoint 프레젠테이션</vt:lpstr>
      <vt:lpstr>in</vt:lpstr>
      <vt:lpstr>PowerPoint 프레젠테이션</vt:lpstr>
      <vt:lpstr>ip</vt:lpstr>
      <vt:lpstr>PowerPoint 프레젠테이션</vt:lpstr>
      <vt:lpstr>it</vt:lpstr>
      <vt:lpstr>PowerPoint 프레젠테이션</vt:lpstr>
      <vt:lpstr>ix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20</cp:revision>
  <dcterms:created xsi:type="dcterms:W3CDTF">2019-05-07T00:16:55Z</dcterms:created>
  <dcterms:modified xsi:type="dcterms:W3CDTF">2019-05-07T05:00:55Z</dcterms:modified>
</cp:coreProperties>
</file>